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3" r:id="rId2"/>
  </p:sldMasterIdLst>
  <p:notesMasterIdLst>
    <p:notesMasterId r:id="rId11"/>
  </p:notesMasterIdLst>
  <p:handoutMasterIdLst>
    <p:handoutMasterId r:id="rId12"/>
  </p:handoutMasterIdLst>
  <p:sldIdLst>
    <p:sldId id="277" r:id="rId3"/>
    <p:sldId id="281" r:id="rId4"/>
    <p:sldId id="285" r:id="rId5"/>
    <p:sldId id="282" r:id="rId6"/>
    <p:sldId id="283" r:id="rId7"/>
    <p:sldId id="284" r:id="rId8"/>
    <p:sldId id="287" r:id="rId9"/>
    <p:sldId id="278" r:id="rId10"/>
  </p:sldIdLst>
  <p:sldSz cx="9144000" cy="5143500" type="screen16x9"/>
  <p:notesSz cx="6858000" cy="9144000"/>
  <p:custDataLst>
    <p:tags r:id="rId1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7"/>
    <p:restoredTop sz="96619" autoAdjust="0"/>
  </p:normalViewPr>
  <p:slideViewPr>
    <p:cSldViewPr snapToGrid="0" snapToObjects="1">
      <p:cViewPr varScale="1">
        <p:scale>
          <a:sx n="155" d="100"/>
          <a:sy n="155" d="100"/>
        </p:scale>
        <p:origin x="192" y="34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gs" Target="tags/tag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8/13/24</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8/13/24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Reviewed and determined not to contain CUI.</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r>
              <a:rPr lang="en-US"/>
              <a:t>05/04/21</a:t>
            </a:r>
            <a:endParaRPr lang="en-US" dirty="0"/>
          </a:p>
        </p:txBody>
      </p:sp>
      <p:sp>
        <p:nvSpPr>
          <p:cNvPr id="5" name="Footer Placeholder 4"/>
          <p:cNvSpPr>
            <a:spLocks noGrp="1"/>
          </p:cNvSpPr>
          <p:nvPr>
            <p:ph type="ftr" sz="quarter" idx="22"/>
          </p:nvPr>
        </p:nvSpPr>
        <p:spPr/>
        <p:txBody>
          <a:bodyPr/>
          <a:lstStyle/>
          <a:p>
            <a:r>
              <a:rPr lang="en-US"/>
              <a:t>Reviewed and determined not to contain CUI.</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r>
              <a:rPr lang="en-US"/>
              <a:t>05/04/21</a:t>
            </a:r>
            <a:endParaRPr lang="en-US" dirty="0"/>
          </a:p>
        </p:txBody>
      </p:sp>
      <p:sp>
        <p:nvSpPr>
          <p:cNvPr id="5" name="Footer Placeholder 4"/>
          <p:cNvSpPr>
            <a:spLocks noGrp="1"/>
          </p:cNvSpPr>
          <p:nvPr>
            <p:ph type="ftr" sz="quarter" idx="26"/>
          </p:nvPr>
        </p:nvSpPr>
        <p:spPr/>
        <p:txBody>
          <a:bodyPr/>
          <a:lstStyle/>
          <a:p>
            <a:r>
              <a:rPr lang="en-US"/>
              <a:t>Reviewed and determined not to contain CUI.</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r>
              <a:rPr lang="en-US"/>
              <a:t>05/04/21</a:t>
            </a:r>
            <a:endParaRPr lang="en-US" dirty="0"/>
          </a:p>
        </p:txBody>
      </p:sp>
      <p:sp>
        <p:nvSpPr>
          <p:cNvPr id="5" name="Footer Placeholder 4"/>
          <p:cNvSpPr>
            <a:spLocks noGrp="1"/>
          </p:cNvSpPr>
          <p:nvPr>
            <p:ph type="ftr" sz="quarter" idx="26"/>
          </p:nvPr>
        </p:nvSpPr>
        <p:spPr/>
        <p:txBody>
          <a:bodyPr/>
          <a:lstStyle/>
          <a:p>
            <a:r>
              <a:rPr lang="en-US"/>
              <a:t>Reviewed and determined not to contain CUI.</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Black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noAutofit/>
          </a:bodyPr>
          <a:lstStyle/>
          <a:p>
            <a:r>
              <a:rPr lang="en-US"/>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r>
              <a:rPr lang="en-US"/>
              <a:t>05/04/21</a:t>
            </a:r>
            <a:endParaRPr lang="en-US" dirty="0"/>
          </a:p>
        </p:txBody>
      </p:sp>
      <p:sp>
        <p:nvSpPr>
          <p:cNvPr id="5" name="Footer Placeholder 4"/>
          <p:cNvSpPr>
            <a:spLocks noGrp="1"/>
          </p:cNvSpPr>
          <p:nvPr>
            <p:ph type="ftr" sz="quarter" idx="19"/>
          </p:nvPr>
        </p:nvSpPr>
        <p:spPr/>
        <p:txBody>
          <a:bodyPr/>
          <a:lstStyle/>
          <a:p>
            <a:r>
              <a:rPr lang="en-US"/>
              <a:t>Reviewed and determined not to contain CUI.</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407045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Light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7" name="Date Placeholder 6"/>
          <p:cNvSpPr>
            <a:spLocks noGrp="1"/>
          </p:cNvSpPr>
          <p:nvPr>
            <p:ph type="dt" sz="half" idx="18"/>
          </p:nvPr>
        </p:nvSpPr>
        <p:spPr/>
        <p:txBody>
          <a:bodyPr/>
          <a:lstStyle/>
          <a:p>
            <a:r>
              <a:rPr lang="en-US"/>
              <a:t>05/04/21</a:t>
            </a:r>
            <a:endParaRPr lang="en-US" dirty="0"/>
          </a:p>
        </p:txBody>
      </p:sp>
      <p:sp>
        <p:nvSpPr>
          <p:cNvPr id="11" name="Footer Placeholder 10"/>
          <p:cNvSpPr>
            <a:spLocks noGrp="1"/>
          </p:cNvSpPr>
          <p:nvPr>
            <p:ph type="ftr" sz="quarter" idx="19"/>
          </p:nvPr>
        </p:nvSpPr>
        <p:spPr/>
        <p:txBody>
          <a:bodyPr/>
          <a:lstStyle/>
          <a:p>
            <a:r>
              <a:rPr lang="en-US"/>
              <a:t>Reviewed and determined not to contain CUI.</a:t>
            </a:r>
            <a:endParaRPr lang="en-US" dirty="0"/>
          </a:p>
        </p:txBody>
      </p:sp>
      <p:sp>
        <p:nvSpPr>
          <p:cNvPr id="13" name="Slide Number Placeholder 12"/>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13832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TextBox 5"/>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5" name="Date Placeholder 4"/>
          <p:cNvSpPr>
            <a:spLocks noGrp="1"/>
          </p:cNvSpPr>
          <p:nvPr>
            <p:ph type="dt" sz="half" idx="10"/>
          </p:nvPr>
        </p:nvSpPr>
        <p:spPr/>
        <p:txBody>
          <a:bodyPr/>
          <a:lstStyle/>
          <a:p>
            <a:r>
              <a:rPr lang="en-US"/>
              <a:t>05/04/21</a:t>
            </a:r>
            <a:endParaRPr lang="en-US" dirty="0"/>
          </a:p>
        </p:txBody>
      </p:sp>
      <p:sp>
        <p:nvSpPr>
          <p:cNvPr id="7" name="Footer Placeholder 6"/>
          <p:cNvSpPr>
            <a:spLocks noGrp="1"/>
          </p:cNvSpPr>
          <p:nvPr>
            <p:ph type="ftr" sz="quarter" idx="11"/>
          </p:nvPr>
        </p:nvSpPr>
        <p:spPr/>
        <p:txBody>
          <a:bodyPr/>
          <a:lstStyle/>
          <a:p>
            <a:r>
              <a:rPr lang="en-US"/>
              <a:t>Reviewed and determined not to contain CUI.</a:t>
            </a:r>
            <a:endParaRPr lang="en-US" dirty="0"/>
          </a:p>
        </p:txBody>
      </p:sp>
      <p:sp>
        <p:nvSpPr>
          <p:cNvPr id="8" name="Slide Number Placeholder 7"/>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337193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lvl1pPr>
          </a:lstStyle>
          <a:p>
            <a:pPr lvl="0"/>
            <a:r>
              <a:rPr lang="en-US" dirty="0"/>
              <a:t>Click to add section header</a:t>
            </a:r>
          </a:p>
        </p:txBody>
      </p:sp>
      <p:sp>
        <p:nvSpPr>
          <p:cNvPr id="4" name="TextBox 3"/>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4"/>
          </p:nvPr>
        </p:nvSpPr>
        <p:spPr/>
        <p:txBody>
          <a:bodyPr/>
          <a:lstStyle/>
          <a:p>
            <a:r>
              <a:rPr lang="en-US"/>
              <a:t>05/04/21</a:t>
            </a:r>
            <a:endParaRPr lang="en-US" dirty="0"/>
          </a:p>
        </p:txBody>
      </p:sp>
      <p:sp>
        <p:nvSpPr>
          <p:cNvPr id="5" name="Footer Placeholder 4"/>
          <p:cNvSpPr>
            <a:spLocks noGrp="1"/>
          </p:cNvSpPr>
          <p:nvPr>
            <p:ph type="ftr" sz="quarter" idx="15"/>
          </p:nvPr>
        </p:nvSpPr>
        <p:spPr/>
        <p:txBody>
          <a:bodyPr/>
          <a:lstStyle/>
          <a:p>
            <a:r>
              <a:rPr lang="en-US"/>
              <a:t>Reviewed and determined not to contain CUI.</a:t>
            </a:r>
            <a:endParaRPr lang="en-US" dirty="0"/>
          </a:p>
        </p:txBody>
      </p:sp>
      <p:sp>
        <p:nvSpPr>
          <p:cNvPr id="6" name="Slide Number Placeholder 5"/>
          <p:cNvSpPr>
            <a:spLocks noGrp="1"/>
          </p:cNvSpPr>
          <p:nvPr>
            <p:ph type="sldNum" sz="quarter" idx="16"/>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712117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_Gray">
    <p:bg>
      <p:bgPr>
        <a:solidFill>
          <a:schemeClr val="bg1">
            <a:lumMod val="6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solidFill>
                  <a:schemeClr val="bg1"/>
                </a:solidFill>
              </a:defRPr>
            </a:lvl1pPr>
          </a:lstStyle>
          <a:p>
            <a:pPr lvl="0"/>
            <a:r>
              <a:rPr lang="en-US" dirty="0"/>
              <a:t>Click to add section header</a:t>
            </a:r>
          </a:p>
        </p:txBody>
      </p:sp>
      <p:sp>
        <p:nvSpPr>
          <p:cNvPr id="4" name="TextBox 3"/>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4"/>
          </p:nvPr>
        </p:nvSpPr>
        <p:spPr/>
        <p:txBody>
          <a:bodyPr/>
          <a:lstStyle/>
          <a:p>
            <a:r>
              <a:rPr lang="en-US"/>
              <a:t>05/04/21</a:t>
            </a:r>
            <a:endParaRPr lang="en-US" dirty="0"/>
          </a:p>
        </p:txBody>
      </p:sp>
      <p:sp>
        <p:nvSpPr>
          <p:cNvPr id="5" name="Footer Placeholder 4"/>
          <p:cNvSpPr>
            <a:spLocks noGrp="1"/>
          </p:cNvSpPr>
          <p:nvPr>
            <p:ph type="ftr" sz="quarter" idx="15"/>
          </p:nvPr>
        </p:nvSpPr>
        <p:spPr/>
        <p:txBody>
          <a:bodyPr/>
          <a:lstStyle/>
          <a:p>
            <a:r>
              <a:rPr lang="en-US"/>
              <a:t>Reviewed and determined not to contain CUI.</a:t>
            </a:r>
            <a:endParaRPr lang="en-US" dirty="0"/>
          </a:p>
        </p:txBody>
      </p:sp>
      <p:sp>
        <p:nvSpPr>
          <p:cNvPr id="6" name="Slide Number Placeholder 5"/>
          <p:cNvSpPr>
            <a:spLocks noGrp="1"/>
          </p:cNvSpPr>
          <p:nvPr>
            <p:ph type="sldNum" sz="quarter" idx="16"/>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33690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05/04/21</a:t>
            </a:r>
            <a:endParaRPr lang="en-US" dirty="0"/>
          </a:p>
        </p:txBody>
      </p:sp>
      <p:sp>
        <p:nvSpPr>
          <p:cNvPr id="3" name="Footer Placeholder 2"/>
          <p:cNvSpPr>
            <a:spLocks noGrp="1"/>
          </p:cNvSpPr>
          <p:nvPr>
            <p:ph type="ftr" sz="quarter" idx="11"/>
          </p:nvPr>
        </p:nvSpPr>
        <p:spPr/>
        <p:txBody>
          <a:bodyPr/>
          <a:lstStyle/>
          <a:p>
            <a:r>
              <a:rPr lang="en-US"/>
              <a:t>Reviewed and determined not to contain CUI.</a:t>
            </a:r>
            <a:endParaRPr lang="en-US" dirty="0"/>
          </a:p>
        </p:txBody>
      </p:sp>
      <p:sp>
        <p:nvSpPr>
          <p:cNvPr id="4" name="Slide Number Placeholder 3"/>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158724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cxnSp>
        <p:nvCxnSpPr>
          <p:cNvPr id="4" name="Straight Connector 3"/>
          <p:cNvCxnSpPr/>
          <p:nvPr userDrawn="1"/>
        </p:nvCxnSpPr>
        <p:spPr>
          <a:xfrm>
            <a:off x="2538518" y="2571750"/>
            <a:ext cx="4057288" cy="0"/>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userDrawn="1"/>
        </p:nvSpPr>
        <p:spPr>
          <a:xfrm>
            <a:off x="1" y="2790066"/>
            <a:ext cx="9144000" cy="400153"/>
          </a:xfrm>
          <a:prstGeom prst="rect">
            <a:avLst/>
          </a:prstGeom>
          <a:noFill/>
        </p:spPr>
        <p:txBody>
          <a:bodyPr wrap="square" rtlCol="0" anchor="ctr">
            <a:noAutofit/>
          </a:bodyPr>
          <a:lstStyle/>
          <a:p>
            <a:pPr algn="ctr"/>
            <a:r>
              <a:rPr lang="en-US" sz="2000" kern="0" spc="70" dirty="0">
                <a:solidFill>
                  <a:schemeClr val="accent1"/>
                </a:solidFill>
              </a:rPr>
              <a:t>jpl.nasa.gov</a:t>
            </a:r>
          </a:p>
        </p:txBody>
      </p:sp>
      <p:pic>
        <p:nvPicPr>
          <p:cNvPr id="6" name="Picture 5"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8518" y="1381408"/>
            <a:ext cx="4057288" cy="1127024"/>
          </a:xfrm>
          <a:prstGeom prst="rect">
            <a:avLst/>
          </a:prstGeom>
        </p:spPr>
      </p:pic>
      <p:sp>
        <p:nvSpPr>
          <p:cNvPr id="2" name="Date Placeholder 1"/>
          <p:cNvSpPr>
            <a:spLocks noGrp="1"/>
          </p:cNvSpPr>
          <p:nvPr>
            <p:ph type="dt" sz="half" idx="10"/>
          </p:nvPr>
        </p:nvSpPr>
        <p:spPr/>
        <p:txBody>
          <a:bodyPr/>
          <a:lstStyle/>
          <a:p>
            <a:r>
              <a:rPr lang="en-US"/>
              <a:t>05/04/21</a:t>
            </a:r>
            <a:endParaRPr lang="en-US" dirty="0"/>
          </a:p>
        </p:txBody>
      </p:sp>
      <p:sp>
        <p:nvSpPr>
          <p:cNvPr id="3" name="Footer Placeholder 2"/>
          <p:cNvSpPr>
            <a:spLocks noGrp="1"/>
          </p:cNvSpPr>
          <p:nvPr>
            <p:ph type="ftr" sz="quarter" idx="11"/>
          </p:nvPr>
        </p:nvSpPr>
        <p:spPr/>
        <p:txBody>
          <a:bodyPr/>
          <a:lstStyle/>
          <a:p>
            <a:r>
              <a:rPr lang="en-US"/>
              <a:t>Reviewed and determined not to contain CUI.</a:t>
            </a:r>
            <a:endParaRPr lang="en-US" dirty="0"/>
          </a:p>
        </p:txBody>
      </p:sp>
      <p:sp>
        <p:nvSpPr>
          <p:cNvPr id="7" name="Slide Number Placeholder 6"/>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52205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Reviewed and determined not to contain CUI.</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pic>
        <p:nvPicPr>
          <p:cNvPr id="6" name="Picture 5"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3356" y="2008238"/>
            <a:ext cx="4057288" cy="1127024"/>
          </a:xfrm>
          <a:prstGeom prst="rect">
            <a:avLst/>
          </a:prstGeom>
        </p:spPr>
      </p:pic>
      <p:sp>
        <p:nvSpPr>
          <p:cNvPr id="2" name="Date Placeholder 1"/>
          <p:cNvSpPr>
            <a:spLocks noGrp="1"/>
          </p:cNvSpPr>
          <p:nvPr>
            <p:ph type="dt" sz="half" idx="10"/>
          </p:nvPr>
        </p:nvSpPr>
        <p:spPr/>
        <p:txBody>
          <a:bodyPr/>
          <a:lstStyle/>
          <a:p>
            <a:r>
              <a:rPr lang="en-US"/>
              <a:t>05/04/21</a:t>
            </a:r>
            <a:endParaRPr lang="en-US" dirty="0"/>
          </a:p>
        </p:txBody>
      </p:sp>
      <p:sp>
        <p:nvSpPr>
          <p:cNvPr id="3" name="Footer Placeholder 2"/>
          <p:cNvSpPr>
            <a:spLocks noGrp="1"/>
          </p:cNvSpPr>
          <p:nvPr>
            <p:ph type="ftr" sz="quarter" idx="11"/>
          </p:nvPr>
        </p:nvSpPr>
        <p:spPr/>
        <p:txBody>
          <a:bodyPr/>
          <a:lstStyle/>
          <a:p>
            <a:r>
              <a:rPr lang="en-US"/>
              <a:t>Reviewed and determined not to contain CUI.</a:t>
            </a:r>
            <a:endParaRPr lang="en-US" dirty="0"/>
          </a:p>
        </p:txBody>
      </p:sp>
      <p:sp>
        <p:nvSpPr>
          <p:cNvPr id="4" name="Slide Number Placeholder 3"/>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417967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White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39" y="1184382"/>
            <a:ext cx="2913350" cy="809264"/>
          </a:xfrm>
          <a:prstGeom prst="rect">
            <a:avLst/>
          </a:prstGeom>
        </p:spPr>
      </p:pic>
      <p:sp>
        <p:nvSpPr>
          <p:cNvPr id="3" name="Footer Placeholder 2"/>
          <p:cNvSpPr>
            <a:spLocks noGrp="1"/>
          </p:cNvSpPr>
          <p:nvPr>
            <p:ph type="ftr" sz="quarter" idx="20"/>
          </p:nvPr>
        </p:nvSpPr>
        <p:spPr>
          <a:xfrm>
            <a:off x="915351" y="4802823"/>
            <a:ext cx="7493625" cy="274637"/>
          </a:xfrm>
        </p:spPr>
        <p:txBody>
          <a:bodyPr/>
          <a:lstStyle>
            <a:lvl1pPr algn="l">
              <a:defRPr/>
            </a:lvl1pPr>
          </a:lstStyle>
          <a:p>
            <a:r>
              <a:rPr lang="en-US"/>
              <a:t>Reviewed and determined not to contain CUI.</a:t>
            </a:r>
            <a:endParaRPr lang="en-US" dirty="0"/>
          </a:p>
        </p:txBody>
      </p:sp>
    </p:spTree>
    <p:extLst>
      <p:ext uri="{BB962C8B-B14F-4D97-AF65-F5344CB8AC3E}">
        <p14:creationId xmlns:p14="http://schemas.microsoft.com/office/powerpoint/2010/main" val="680955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rgbClr val="FFFFFF"/>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indent="0" algn="ctr">
              <a:buNone/>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rgbClr val="FFFFFF"/>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White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534" y="3921596"/>
            <a:ext cx="2913350" cy="809264"/>
          </a:xfrm>
          <a:prstGeom prst="rect">
            <a:avLst/>
          </a:prstGeom>
        </p:spPr>
      </p:pic>
      <p:sp>
        <p:nvSpPr>
          <p:cNvPr id="3" name="Footer Placeholder 2"/>
          <p:cNvSpPr>
            <a:spLocks noGrp="1"/>
          </p:cNvSpPr>
          <p:nvPr>
            <p:ph type="ftr" sz="quarter" idx="17"/>
          </p:nvPr>
        </p:nvSpPr>
        <p:spPr>
          <a:xfrm>
            <a:off x="5687784" y="4802823"/>
            <a:ext cx="3347357" cy="274637"/>
          </a:xfrm>
        </p:spPr>
        <p:txBody>
          <a:bodyPr/>
          <a:lstStyle/>
          <a:p>
            <a:r>
              <a:rPr lang="en-US"/>
              <a:t>Reviewed and determined not to contain CUI.</a:t>
            </a:r>
            <a:endParaRPr lang="en-US" dirty="0"/>
          </a:p>
        </p:txBody>
      </p:sp>
    </p:spTree>
    <p:extLst>
      <p:ext uri="{BB962C8B-B14F-4D97-AF65-F5344CB8AC3E}">
        <p14:creationId xmlns:p14="http://schemas.microsoft.com/office/powerpoint/2010/main" val="3642703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7139042"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9"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6" y="3488175"/>
            <a:ext cx="7139043"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White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6" y="4219781"/>
            <a:ext cx="2913350" cy="809264"/>
          </a:xfrm>
          <a:prstGeom prst="rect">
            <a:avLst/>
          </a:prstGeom>
        </p:spPr>
      </p:pic>
      <p:sp>
        <p:nvSpPr>
          <p:cNvPr id="3" name="Footer Placeholder 2"/>
          <p:cNvSpPr>
            <a:spLocks noGrp="1"/>
          </p:cNvSpPr>
          <p:nvPr>
            <p:ph type="ftr" sz="quarter" idx="21"/>
          </p:nvPr>
        </p:nvSpPr>
        <p:spPr>
          <a:xfrm>
            <a:off x="369198" y="4802823"/>
            <a:ext cx="5605049" cy="274637"/>
          </a:xfrm>
        </p:spPr>
        <p:txBody>
          <a:bodyPr/>
          <a:lstStyle>
            <a:lvl1pPr algn="l">
              <a:defRPr/>
            </a:lvl1pPr>
          </a:lstStyle>
          <a:p>
            <a:r>
              <a:rPr lang="en-US"/>
              <a:t>Reviewed and determined not to contain CUI.</a:t>
            </a:r>
            <a:endParaRPr lang="en-US" dirty="0"/>
          </a:p>
        </p:txBody>
      </p:sp>
    </p:spTree>
    <p:extLst>
      <p:ext uri="{BB962C8B-B14F-4D97-AF65-F5344CB8AC3E}">
        <p14:creationId xmlns:p14="http://schemas.microsoft.com/office/powerpoint/2010/main" val="1120292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r>
              <a:rPr lang="en-US"/>
              <a:t>05/04/21</a:t>
            </a:r>
            <a:endParaRPr lang="en-US" dirty="0"/>
          </a:p>
        </p:txBody>
      </p:sp>
      <p:sp>
        <p:nvSpPr>
          <p:cNvPr id="3" name="Footer Placeholder 2"/>
          <p:cNvSpPr>
            <a:spLocks noGrp="1"/>
          </p:cNvSpPr>
          <p:nvPr>
            <p:ph type="ftr" sz="quarter" idx="21"/>
          </p:nvPr>
        </p:nvSpPr>
        <p:spPr/>
        <p:txBody>
          <a:bodyPr/>
          <a:lstStyle/>
          <a:p>
            <a:r>
              <a:rPr lang="en-US"/>
              <a:t>Reviewed and determined not to contain CUI.</a:t>
            </a:r>
            <a:endParaRPr lang="en-US" dirty="0"/>
          </a:p>
        </p:txBody>
      </p:sp>
      <p:sp>
        <p:nvSpPr>
          <p:cNvPr id="8" name="Slide Number Placeholder 7"/>
          <p:cNvSpPr>
            <a:spLocks noGrp="1"/>
          </p:cNvSpPr>
          <p:nvPr>
            <p:ph type="sldNum" sz="quarter" idx="22"/>
          </p:nvPr>
        </p:nvSpPr>
        <p:spPr/>
        <p:txBody>
          <a:bodyPr/>
          <a:lstStyle/>
          <a:p>
            <a:fld id="{8C68ADBD-3616-4318-B5FF-7C1BB362CA5A}" type="slidenum">
              <a:rPr lang="en-US" smtClean="0"/>
              <a:pPr/>
              <a:t>‹#›</a:t>
            </a:fld>
            <a:endParaRPr lang="en-US" dirty="0"/>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391532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p:txBody>
          <a:bodyPr/>
          <a:lstStyle/>
          <a:p>
            <a:r>
              <a:rPr lang="en-US"/>
              <a:t>05/04/21</a:t>
            </a:r>
            <a:endParaRPr lang="en-US" dirty="0"/>
          </a:p>
        </p:txBody>
      </p:sp>
      <p:sp>
        <p:nvSpPr>
          <p:cNvPr id="3" name="Footer Placeholder 2"/>
          <p:cNvSpPr>
            <a:spLocks noGrp="1"/>
          </p:cNvSpPr>
          <p:nvPr>
            <p:ph type="ftr" sz="quarter" idx="19"/>
          </p:nvPr>
        </p:nvSpPr>
        <p:spPr/>
        <p:txBody>
          <a:bodyPr/>
          <a:lstStyle/>
          <a:p>
            <a:r>
              <a:rPr lang="en-US"/>
              <a:t>Reviewed and determined not to contain CUI.</a:t>
            </a:r>
            <a:endParaRPr lang="en-US" dirty="0"/>
          </a:p>
        </p:txBody>
      </p:sp>
      <p:sp>
        <p:nvSpPr>
          <p:cNvPr id="8" name="Slide Number Placeholder 7"/>
          <p:cNvSpPr>
            <a:spLocks noGrp="1"/>
          </p:cNvSpPr>
          <p:nvPr>
            <p:ph type="sldNum" sz="quarter" idx="20"/>
          </p:nvPr>
        </p:nvSpPr>
        <p:spPr/>
        <p:txBody>
          <a:bodyPr/>
          <a:lstStyle/>
          <a:p>
            <a:fld id="{275C533D-D968-4A70-91E2-44C7FEDAA0E0}" type="slidenum">
              <a:rPr lang="en-US" smtClean="0"/>
              <a:pPr/>
              <a:t>‹#›</a:t>
            </a:fld>
            <a:endParaRPr lang="en-US" dirty="0"/>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416787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r>
              <a:rPr lang="en-US"/>
              <a:t>05/04/21</a:t>
            </a:r>
            <a:endParaRPr lang="en-US" dirty="0"/>
          </a:p>
        </p:txBody>
      </p:sp>
      <p:sp>
        <p:nvSpPr>
          <p:cNvPr id="3" name="Footer Placeholder 2"/>
          <p:cNvSpPr>
            <a:spLocks noGrp="1"/>
          </p:cNvSpPr>
          <p:nvPr>
            <p:ph type="ftr" sz="quarter" idx="21"/>
          </p:nvPr>
        </p:nvSpPr>
        <p:spPr/>
        <p:txBody>
          <a:bodyPr/>
          <a:lstStyle/>
          <a:p>
            <a:r>
              <a:rPr lang="en-US"/>
              <a:t>Reviewed and determined not to contain CUI.</a:t>
            </a:r>
            <a:endParaRPr lang="en-US" dirty="0"/>
          </a:p>
        </p:txBody>
      </p:sp>
      <p:sp>
        <p:nvSpPr>
          <p:cNvPr id="8" name="Slide Number Placeholder 7"/>
          <p:cNvSpPr>
            <a:spLocks noGrp="1"/>
          </p:cNvSpPr>
          <p:nvPr>
            <p:ph type="sldNum" sz="quarter" idx="22"/>
          </p:nvPr>
        </p:nvSpPr>
        <p:spPr/>
        <p:txBody>
          <a:bodyPr/>
          <a:lstStyle/>
          <a:p>
            <a:fld id="{F9DDD08E-B43C-483A-B1DD-9BEB0BDDDDA3}" type="slidenum">
              <a:rPr lang="en-US" smtClean="0"/>
              <a:pPr/>
              <a:t>‹#›</a:t>
            </a:fld>
            <a:endParaRPr lang="en-US" dirty="0"/>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2431658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8"/>
          </p:nvPr>
        </p:nvSpPr>
        <p:spPr/>
        <p:txBody>
          <a:bodyPr/>
          <a:lstStyle/>
          <a:p>
            <a:r>
              <a:rPr lang="en-US"/>
              <a:t>05/04/21</a:t>
            </a:r>
            <a:endParaRPr lang="en-US" dirty="0"/>
          </a:p>
        </p:txBody>
      </p:sp>
      <p:sp>
        <p:nvSpPr>
          <p:cNvPr id="3" name="Footer Placeholder 2"/>
          <p:cNvSpPr>
            <a:spLocks noGrp="1"/>
          </p:cNvSpPr>
          <p:nvPr>
            <p:ph type="ftr" sz="quarter" idx="19"/>
          </p:nvPr>
        </p:nvSpPr>
        <p:spPr/>
        <p:txBody>
          <a:bodyPr/>
          <a:lstStyle/>
          <a:p>
            <a:r>
              <a:rPr lang="en-US"/>
              <a:t>Reviewed and determined not to contain CUI.</a:t>
            </a:r>
            <a:endParaRPr lang="en-US" dirty="0"/>
          </a:p>
        </p:txBody>
      </p:sp>
      <p:sp>
        <p:nvSpPr>
          <p:cNvPr id="8" name="Slide Number Placeholder 7"/>
          <p:cNvSpPr>
            <a:spLocks noGrp="1"/>
          </p:cNvSpPr>
          <p:nvPr>
            <p:ph type="sldNum" sz="quarter" idx="20"/>
          </p:nvPr>
        </p:nvSpPr>
        <p:spPr/>
        <p:txBody>
          <a:bodyPr/>
          <a:lstStyle/>
          <a:p>
            <a:fld id="{C20F9084-C4B8-47CC-A340-731237DBDB58}" type="slidenum">
              <a:rPr lang="en-US" smtClean="0"/>
              <a:pPr/>
              <a:t>‹#›</a:t>
            </a:fld>
            <a:endParaRPr lang="en-US" dirty="0"/>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235957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r>
              <a:rPr lang="en-US"/>
              <a:t>05/04/21</a:t>
            </a:r>
            <a:endParaRPr lang="en-US" dirty="0"/>
          </a:p>
        </p:txBody>
      </p:sp>
      <p:sp>
        <p:nvSpPr>
          <p:cNvPr id="3" name="Footer Placeholder 2"/>
          <p:cNvSpPr>
            <a:spLocks noGrp="1"/>
          </p:cNvSpPr>
          <p:nvPr>
            <p:ph type="ftr" sz="quarter" idx="21"/>
          </p:nvPr>
        </p:nvSpPr>
        <p:spPr/>
        <p:txBody>
          <a:bodyPr/>
          <a:lstStyle/>
          <a:p>
            <a:r>
              <a:rPr lang="en-US"/>
              <a:t>Reviewed and determined not to contain CUI.</a:t>
            </a:r>
            <a:endParaRPr lang="en-US" dirty="0"/>
          </a:p>
        </p:txBody>
      </p:sp>
      <p:sp>
        <p:nvSpPr>
          <p:cNvPr id="8" name="Slide Number Placeholder 7"/>
          <p:cNvSpPr>
            <a:spLocks noGrp="1"/>
          </p:cNvSpPr>
          <p:nvPr>
            <p:ph type="sldNum" sz="quarter" idx="22"/>
          </p:nvPr>
        </p:nvSpPr>
        <p:spPr/>
        <p:txBody>
          <a:bodyPr/>
          <a:lstStyle/>
          <a:p>
            <a:fld id="{D53CE28F-B0E6-4C63-A7B8-EB4157A07061}" type="slidenum">
              <a:rPr lang="en-US" smtClean="0"/>
              <a:pPr/>
              <a:t>‹#›</a:t>
            </a:fld>
            <a:endParaRPr lang="en-US" dirty="0"/>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2299581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1"/>
          </p:nvPr>
        </p:nvSpPr>
        <p:spPr/>
        <p:txBody>
          <a:bodyPr/>
          <a:lstStyle/>
          <a:p>
            <a:r>
              <a:rPr lang="en-US"/>
              <a:t>05/04/21</a:t>
            </a:r>
            <a:endParaRPr lang="en-US" dirty="0"/>
          </a:p>
        </p:txBody>
      </p:sp>
      <p:sp>
        <p:nvSpPr>
          <p:cNvPr id="3" name="Footer Placeholder 2"/>
          <p:cNvSpPr>
            <a:spLocks noGrp="1"/>
          </p:cNvSpPr>
          <p:nvPr>
            <p:ph type="ftr" sz="quarter" idx="22"/>
          </p:nvPr>
        </p:nvSpPr>
        <p:spPr/>
        <p:txBody>
          <a:bodyPr/>
          <a:lstStyle/>
          <a:p>
            <a:r>
              <a:rPr lang="en-US"/>
              <a:t>Reviewed and determined not to contain CUI.</a:t>
            </a:r>
            <a:endParaRPr lang="en-US" dirty="0"/>
          </a:p>
        </p:txBody>
      </p:sp>
      <p:sp>
        <p:nvSpPr>
          <p:cNvPr id="8" name="Slide Number Placeholder 7"/>
          <p:cNvSpPr>
            <a:spLocks noGrp="1"/>
          </p:cNvSpPr>
          <p:nvPr>
            <p:ph type="sldNum" sz="quarter" idx="23"/>
          </p:nvPr>
        </p:nvSpPr>
        <p:spPr/>
        <p:txBody>
          <a:bodyPr/>
          <a:lstStyle/>
          <a:p>
            <a:fld id="{6D81F743-FBF4-4AAB-BF1E-09D0097B96F2}" type="slidenum">
              <a:rPr lang="en-US" smtClean="0"/>
              <a:pPr/>
              <a:t>‹#›</a:t>
            </a:fld>
            <a:endParaRPr lang="en-US" dirty="0"/>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760199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Reviewed and determined not to contain CUI.</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Date Placeholder 1"/>
          <p:cNvSpPr>
            <a:spLocks noGrp="1"/>
          </p:cNvSpPr>
          <p:nvPr>
            <p:ph type="dt" sz="half" idx="21"/>
          </p:nvPr>
        </p:nvSpPr>
        <p:spPr/>
        <p:txBody>
          <a:bodyPr/>
          <a:lstStyle/>
          <a:p>
            <a:r>
              <a:rPr lang="en-US"/>
              <a:t>05/04/21</a:t>
            </a:r>
            <a:endParaRPr lang="en-US" dirty="0"/>
          </a:p>
        </p:txBody>
      </p:sp>
      <p:sp>
        <p:nvSpPr>
          <p:cNvPr id="3" name="Footer Placeholder 2"/>
          <p:cNvSpPr>
            <a:spLocks noGrp="1"/>
          </p:cNvSpPr>
          <p:nvPr>
            <p:ph type="ftr" sz="quarter" idx="22"/>
          </p:nvPr>
        </p:nvSpPr>
        <p:spPr/>
        <p:txBody>
          <a:bodyPr/>
          <a:lstStyle/>
          <a:p>
            <a:r>
              <a:rPr lang="en-US"/>
              <a:t>Reviewed and determined not to contain CUI.</a:t>
            </a:r>
            <a:endParaRPr lang="en-US" dirty="0"/>
          </a:p>
        </p:txBody>
      </p:sp>
      <p:sp>
        <p:nvSpPr>
          <p:cNvPr id="8" name="Slide Number Placeholder 7"/>
          <p:cNvSpPr>
            <a:spLocks noGrp="1"/>
          </p:cNvSpPr>
          <p:nvPr>
            <p:ph type="sldNum" sz="quarter" idx="23"/>
          </p:nvPr>
        </p:nvSpPr>
        <p:spPr/>
        <p:txBody>
          <a:bodyPr/>
          <a:lstStyle/>
          <a:p>
            <a:fld id="{16356448-7EEE-4D0D-AE32-557A2392817F}" type="slidenum">
              <a:rPr lang="en-US" smtClean="0"/>
              <a:pPr/>
              <a:t>‹#›</a:t>
            </a:fld>
            <a:endParaRPr lang="en-US" dirty="0"/>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688214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5"/>
          </p:nvPr>
        </p:nvSpPr>
        <p:spPr/>
        <p:txBody>
          <a:bodyPr/>
          <a:lstStyle/>
          <a:p>
            <a:r>
              <a:rPr lang="en-US"/>
              <a:t>05/04/21</a:t>
            </a:r>
            <a:endParaRPr lang="en-US" dirty="0"/>
          </a:p>
        </p:txBody>
      </p:sp>
      <p:sp>
        <p:nvSpPr>
          <p:cNvPr id="3" name="Footer Placeholder 2"/>
          <p:cNvSpPr>
            <a:spLocks noGrp="1"/>
          </p:cNvSpPr>
          <p:nvPr>
            <p:ph type="ftr" sz="quarter" idx="26"/>
          </p:nvPr>
        </p:nvSpPr>
        <p:spPr/>
        <p:txBody>
          <a:bodyPr/>
          <a:lstStyle/>
          <a:p>
            <a:r>
              <a:rPr lang="en-US"/>
              <a:t>Reviewed and determined not to contain CUI.</a:t>
            </a:r>
            <a:endParaRPr lang="en-US" dirty="0"/>
          </a:p>
        </p:txBody>
      </p:sp>
      <p:sp>
        <p:nvSpPr>
          <p:cNvPr id="8" name="Slide Number Placeholder 7"/>
          <p:cNvSpPr>
            <a:spLocks noGrp="1"/>
          </p:cNvSpPr>
          <p:nvPr>
            <p:ph type="sldNum" sz="quarter" idx="27"/>
          </p:nvPr>
        </p:nvSpPr>
        <p:spPr/>
        <p:txBody>
          <a:bodyPr/>
          <a:lstStyle/>
          <a:p>
            <a:fld id="{0A79206F-C929-453C-B7BF-19A540401EF1}" type="slidenum">
              <a:rPr lang="en-US" smtClean="0"/>
              <a:pPr/>
              <a:t>‹#›</a:t>
            </a:fld>
            <a:endParaRPr lang="en-US" dirty="0"/>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593124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 name="Date Placeholder 1"/>
          <p:cNvSpPr>
            <a:spLocks noGrp="1"/>
          </p:cNvSpPr>
          <p:nvPr>
            <p:ph type="dt" sz="half" idx="25"/>
          </p:nvPr>
        </p:nvSpPr>
        <p:spPr/>
        <p:txBody>
          <a:bodyPr/>
          <a:lstStyle/>
          <a:p>
            <a:r>
              <a:rPr lang="en-US"/>
              <a:t>05/04/21</a:t>
            </a:r>
            <a:endParaRPr lang="en-US" dirty="0"/>
          </a:p>
        </p:txBody>
      </p:sp>
      <p:sp>
        <p:nvSpPr>
          <p:cNvPr id="3" name="Footer Placeholder 2"/>
          <p:cNvSpPr>
            <a:spLocks noGrp="1"/>
          </p:cNvSpPr>
          <p:nvPr>
            <p:ph type="ftr" sz="quarter" idx="26"/>
          </p:nvPr>
        </p:nvSpPr>
        <p:spPr/>
        <p:txBody>
          <a:bodyPr/>
          <a:lstStyle/>
          <a:p>
            <a:r>
              <a:rPr lang="en-US"/>
              <a:t>Reviewed and determined not to contain CUI.</a:t>
            </a:r>
            <a:endParaRPr lang="en-US" dirty="0"/>
          </a:p>
        </p:txBody>
      </p:sp>
      <p:sp>
        <p:nvSpPr>
          <p:cNvPr id="8" name="Slide Number Placeholder 7"/>
          <p:cNvSpPr>
            <a:spLocks noGrp="1"/>
          </p:cNvSpPr>
          <p:nvPr>
            <p:ph type="sldNum" sz="quarter" idx="27"/>
          </p:nvPr>
        </p:nvSpPr>
        <p:spPr/>
        <p:txBody>
          <a:bodyPr/>
          <a:lstStyle/>
          <a:p>
            <a:fld id="{7C3E947D-4126-44FB-8EC6-F80A3BAA18D4}" type="slidenum">
              <a:rPr lang="en-US" smtClean="0"/>
              <a:pPr/>
              <a:t>‹#›</a:t>
            </a:fld>
            <a:endParaRPr lang="en-US" dirty="0"/>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3262112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nd White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p:txBody>
          <a:bodyPr/>
          <a:lstStyle/>
          <a:p>
            <a:r>
              <a:rPr lang="en-US"/>
              <a:t>05/04/21</a:t>
            </a:r>
            <a:endParaRPr lang="en-US" dirty="0"/>
          </a:p>
        </p:txBody>
      </p:sp>
      <p:sp>
        <p:nvSpPr>
          <p:cNvPr id="3" name="Footer Placeholder 2"/>
          <p:cNvSpPr>
            <a:spLocks noGrp="1"/>
          </p:cNvSpPr>
          <p:nvPr>
            <p:ph type="ftr" sz="quarter" idx="19"/>
          </p:nvPr>
        </p:nvSpPr>
        <p:spPr/>
        <p:txBody>
          <a:bodyPr/>
          <a:lstStyle/>
          <a:p>
            <a:r>
              <a:rPr lang="en-US"/>
              <a:t>Reviewed and determined not to contain CUI.</a:t>
            </a:r>
            <a:endParaRPr lang="en-US" dirty="0"/>
          </a:p>
        </p:txBody>
      </p:sp>
      <p:sp>
        <p:nvSpPr>
          <p:cNvPr id="8" name="Slide Number Placeholder 7"/>
          <p:cNvSpPr>
            <a:spLocks noGrp="1"/>
          </p:cNvSpPr>
          <p:nvPr>
            <p:ph type="sldNum" sz="quarter" idx="20"/>
          </p:nvPr>
        </p:nvSpPr>
        <p:spPr/>
        <p:txBody>
          <a:bodyPr/>
          <a:lstStyle/>
          <a:p>
            <a:fld id="{F45B3F8F-DC85-41EB-9D22-D06541A0ACDE}" type="slidenum">
              <a:rPr lang="en-US" smtClean="0"/>
              <a:pPr/>
              <a:t>‹#›</a:t>
            </a:fld>
            <a:endParaRPr lang="en-US" dirty="0"/>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2190340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and Dark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 name="Date Placeholder 1"/>
          <p:cNvSpPr>
            <a:spLocks noGrp="1"/>
          </p:cNvSpPr>
          <p:nvPr>
            <p:ph type="dt" sz="half" idx="18"/>
          </p:nvPr>
        </p:nvSpPr>
        <p:spPr/>
        <p:txBody>
          <a:bodyPr/>
          <a:lstStyle/>
          <a:p>
            <a:r>
              <a:rPr lang="en-US"/>
              <a:t>05/04/21</a:t>
            </a:r>
            <a:endParaRPr lang="en-US" dirty="0"/>
          </a:p>
        </p:txBody>
      </p:sp>
      <p:sp>
        <p:nvSpPr>
          <p:cNvPr id="3" name="Footer Placeholder 2"/>
          <p:cNvSpPr>
            <a:spLocks noGrp="1"/>
          </p:cNvSpPr>
          <p:nvPr>
            <p:ph type="ftr" sz="quarter" idx="19"/>
          </p:nvPr>
        </p:nvSpPr>
        <p:spPr/>
        <p:txBody>
          <a:bodyPr/>
          <a:lstStyle/>
          <a:p>
            <a:r>
              <a:rPr lang="en-US"/>
              <a:t>Reviewed and determined not to contain CUI.</a:t>
            </a:r>
            <a:endParaRPr lang="en-US" dirty="0"/>
          </a:p>
        </p:txBody>
      </p:sp>
      <p:sp>
        <p:nvSpPr>
          <p:cNvPr id="8" name="Slide Number Placeholder 7"/>
          <p:cNvSpPr>
            <a:spLocks noGrp="1"/>
          </p:cNvSpPr>
          <p:nvPr>
            <p:ph type="sldNum" sz="quarter" idx="20"/>
          </p:nvPr>
        </p:nvSpPr>
        <p:spPr/>
        <p:txBody>
          <a:bodyPr/>
          <a:lstStyle/>
          <a:p>
            <a:fld id="{7F015878-4578-4C49-BC72-FE830FC5A6D7}" type="slidenum">
              <a:rPr lang="en-US" smtClean="0"/>
              <a:pPr/>
              <a:t>‹#›</a:t>
            </a:fld>
            <a:endParaRPr lang="en-US" dirty="0"/>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120805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05/04/21</a:t>
            </a:r>
            <a:endParaRPr lang="en-US" dirty="0"/>
          </a:p>
        </p:txBody>
      </p:sp>
      <p:sp>
        <p:nvSpPr>
          <p:cNvPr id="3" name="Footer Placeholder 2"/>
          <p:cNvSpPr>
            <a:spLocks noGrp="1"/>
          </p:cNvSpPr>
          <p:nvPr>
            <p:ph type="ftr" sz="quarter" idx="11"/>
          </p:nvPr>
        </p:nvSpPr>
        <p:spPr/>
        <p:txBody>
          <a:bodyPr/>
          <a:lstStyle/>
          <a:p>
            <a:r>
              <a:rPr lang="en-US"/>
              <a:t>Reviewed and determined not to contain CUI.</a:t>
            </a:r>
            <a:endParaRPr lang="en-US" dirty="0"/>
          </a:p>
        </p:txBody>
      </p:sp>
      <p:sp>
        <p:nvSpPr>
          <p:cNvPr id="4" name="Slide Number Placeholder 3"/>
          <p:cNvSpPr>
            <a:spLocks noGrp="1"/>
          </p:cNvSpPr>
          <p:nvPr>
            <p:ph type="sldNum" sz="quarter" idx="12"/>
          </p:nvPr>
        </p:nvSpPr>
        <p:spPr/>
        <p:txBody>
          <a:bodyPr/>
          <a:lstStyle/>
          <a:p>
            <a:fld id="{72306A69-C78D-46AD-9B4E-1E66EF195C51}" type="slidenum">
              <a:rPr lang="en-US" smtClean="0"/>
              <a:pPr/>
              <a:t>‹#›</a:t>
            </a:fld>
            <a:endParaRPr lang="en-US" dirty="0"/>
          </a:p>
        </p:txBody>
      </p:sp>
      <p:sp>
        <p:nvSpPr>
          <p:cNvPr id="6" name="TextBox 5"/>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1921278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lvl1pPr>
          </a:lstStyle>
          <a:p>
            <a:pPr lvl="0"/>
            <a:r>
              <a:rPr lang="en-US" dirty="0"/>
              <a:t>Click to add section header</a:t>
            </a:r>
          </a:p>
        </p:txBody>
      </p:sp>
      <p:sp>
        <p:nvSpPr>
          <p:cNvPr id="4" name="TextBox 3"/>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4"/>
          </p:nvPr>
        </p:nvSpPr>
        <p:spPr/>
        <p:txBody>
          <a:bodyPr/>
          <a:lstStyle/>
          <a:p>
            <a:r>
              <a:rPr lang="en-US"/>
              <a:t>05/04/21</a:t>
            </a:r>
            <a:endParaRPr lang="en-US" dirty="0"/>
          </a:p>
        </p:txBody>
      </p:sp>
      <p:sp>
        <p:nvSpPr>
          <p:cNvPr id="5" name="Footer Placeholder 4"/>
          <p:cNvSpPr>
            <a:spLocks noGrp="1"/>
          </p:cNvSpPr>
          <p:nvPr>
            <p:ph type="ftr" sz="quarter" idx="15"/>
          </p:nvPr>
        </p:nvSpPr>
        <p:spPr/>
        <p:txBody>
          <a:bodyPr/>
          <a:lstStyle/>
          <a:p>
            <a:r>
              <a:rPr lang="en-US"/>
              <a:t>Reviewed and determined not to contain CUI.</a:t>
            </a:r>
            <a:endParaRPr lang="en-US" dirty="0"/>
          </a:p>
        </p:txBody>
      </p:sp>
      <p:sp>
        <p:nvSpPr>
          <p:cNvPr id="6" name="Slide Number Placeholder 5"/>
          <p:cNvSpPr>
            <a:spLocks noGrp="1"/>
          </p:cNvSpPr>
          <p:nvPr>
            <p:ph type="sldNum" sz="quarter" idx="16"/>
          </p:nvPr>
        </p:nvSpPr>
        <p:spPr/>
        <p:txBody>
          <a:bodyPr/>
          <a:lstStyle/>
          <a:p>
            <a:fld id="{11C0F2E9-13F1-4B54-979A-5E00D7D5723C}" type="slidenum">
              <a:rPr lang="en-US" smtClean="0"/>
              <a:pPr/>
              <a:t>‹#›</a:t>
            </a:fld>
            <a:endParaRPr lang="en-US" dirty="0"/>
          </a:p>
        </p:txBody>
      </p:sp>
    </p:spTree>
    <p:extLst>
      <p:ext uri="{BB962C8B-B14F-4D97-AF65-F5344CB8AC3E}">
        <p14:creationId xmlns:p14="http://schemas.microsoft.com/office/powerpoint/2010/main" val="3802582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_Dark Gray">
    <p:bg>
      <p:bgPr>
        <a:solidFill>
          <a:schemeClr val="tx2">
            <a:lumMod val="5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solidFill>
                  <a:schemeClr val="bg1"/>
                </a:solidFill>
              </a:defRPr>
            </a:lvl1pPr>
          </a:lstStyle>
          <a:p>
            <a:pPr lvl="0"/>
            <a:r>
              <a:rPr lang="en-US" dirty="0"/>
              <a:t>Click to add section header</a:t>
            </a:r>
          </a:p>
        </p:txBody>
      </p:sp>
      <p:sp>
        <p:nvSpPr>
          <p:cNvPr id="4" name="TextBox 3"/>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4"/>
          </p:nvPr>
        </p:nvSpPr>
        <p:spPr/>
        <p:txBody>
          <a:bodyPr/>
          <a:lstStyle/>
          <a:p>
            <a:r>
              <a:rPr lang="en-US"/>
              <a:t>05/04/21</a:t>
            </a:r>
            <a:endParaRPr lang="en-US" dirty="0"/>
          </a:p>
        </p:txBody>
      </p:sp>
      <p:sp>
        <p:nvSpPr>
          <p:cNvPr id="5" name="Footer Placeholder 4"/>
          <p:cNvSpPr>
            <a:spLocks noGrp="1"/>
          </p:cNvSpPr>
          <p:nvPr>
            <p:ph type="ftr" sz="quarter" idx="15"/>
          </p:nvPr>
        </p:nvSpPr>
        <p:spPr/>
        <p:txBody>
          <a:bodyPr/>
          <a:lstStyle/>
          <a:p>
            <a:r>
              <a:rPr lang="en-US"/>
              <a:t>Reviewed and determined not to contain CUI.</a:t>
            </a:r>
            <a:endParaRPr lang="en-US" dirty="0"/>
          </a:p>
        </p:txBody>
      </p:sp>
      <p:sp>
        <p:nvSpPr>
          <p:cNvPr id="6" name="Slide Number Placeholder 5"/>
          <p:cNvSpPr>
            <a:spLocks noGrp="1"/>
          </p:cNvSpPr>
          <p:nvPr>
            <p:ph type="sldNum" sz="quarter" idx="16"/>
          </p:nvPr>
        </p:nvSpPr>
        <p:spPr/>
        <p:txBody>
          <a:bodyPr/>
          <a:lstStyle/>
          <a:p>
            <a:fld id="{11C0F2E9-13F1-4B54-979A-5E00D7D5723C}" type="slidenum">
              <a:rPr lang="en-US" smtClean="0"/>
              <a:pPr/>
              <a:t>‹#›</a:t>
            </a:fld>
            <a:endParaRPr lang="en-US" dirty="0"/>
          </a:p>
        </p:txBody>
      </p:sp>
    </p:spTree>
    <p:extLst>
      <p:ext uri="{BB962C8B-B14F-4D97-AF65-F5344CB8AC3E}">
        <p14:creationId xmlns:p14="http://schemas.microsoft.com/office/powerpoint/2010/main" val="2556751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05/04/21</a:t>
            </a:r>
            <a:endParaRPr lang="en-US" dirty="0"/>
          </a:p>
        </p:txBody>
      </p:sp>
      <p:sp>
        <p:nvSpPr>
          <p:cNvPr id="3" name="Footer Placeholder 2"/>
          <p:cNvSpPr>
            <a:spLocks noGrp="1"/>
          </p:cNvSpPr>
          <p:nvPr>
            <p:ph type="ftr" sz="quarter" idx="11"/>
          </p:nvPr>
        </p:nvSpPr>
        <p:spPr/>
        <p:txBody>
          <a:bodyPr/>
          <a:lstStyle/>
          <a:p>
            <a:r>
              <a:rPr lang="en-US"/>
              <a:t>Reviewed and determined not to contain CUI.</a:t>
            </a:r>
            <a:endParaRPr lang="en-US" dirty="0"/>
          </a:p>
        </p:txBody>
      </p:sp>
      <p:sp>
        <p:nvSpPr>
          <p:cNvPr id="4" name="Slide Number Placeholder 3"/>
          <p:cNvSpPr>
            <a:spLocks noGrp="1"/>
          </p:cNvSpPr>
          <p:nvPr>
            <p:ph type="sldNum" sz="quarter" idx="12"/>
          </p:nvPr>
        </p:nvSpPr>
        <p:spPr/>
        <p:txBody>
          <a:bodyPr/>
          <a:lstStyle/>
          <a:p>
            <a:fld id="{11C0F2E9-13F1-4B54-979A-5E00D7D5723C}" type="slidenum">
              <a:rPr lang="en-US" smtClean="0"/>
              <a:pPr/>
              <a:t>‹#›</a:t>
            </a:fld>
            <a:endParaRPr lang="en-US" dirty="0"/>
          </a:p>
        </p:txBody>
      </p:sp>
    </p:spTree>
    <p:extLst>
      <p:ext uri="{BB962C8B-B14F-4D97-AF65-F5344CB8AC3E}">
        <p14:creationId xmlns:p14="http://schemas.microsoft.com/office/powerpoint/2010/main" val="37414141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cxnSp>
        <p:nvCxnSpPr>
          <p:cNvPr id="3" name="Straight Connector 2"/>
          <p:cNvCxnSpPr/>
          <p:nvPr userDrawn="1"/>
        </p:nvCxnSpPr>
        <p:spPr>
          <a:xfrm>
            <a:off x="2538518" y="2571750"/>
            <a:ext cx="4057288"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userDrawn="1"/>
        </p:nvSpPr>
        <p:spPr>
          <a:xfrm>
            <a:off x="1" y="2790066"/>
            <a:ext cx="9144000" cy="400153"/>
          </a:xfrm>
          <a:prstGeom prst="rect">
            <a:avLst/>
          </a:prstGeom>
          <a:noFill/>
        </p:spPr>
        <p:txBody>
          <a:bodyPr wrap="square" rtlCol="0" anchor="ctr">
            <a:noAutofit/>
          </a:bodyPr>
          <a:lstStyle/>
          <a:p>
            <a:pPr algn="ctr"/>
            <a:r>
              <a:rPr lang="en-US" sz="2000" kern="0" spc="70" dirty="0">
                <a:solidFill>
                  <a:schemeClr val="accent1"/>
                </a:solidFill>
              </a:rPr>
              <a:t>jpl.nasa.gov</a:t>
            </a:r>
          </a:p>
        </p:txBody>
      </p:sp>
      <p:pic>
        <p:nvPicPr>
          <p:cNvPr id="6" name="Picture 5" descr="Tribrand_ColorWhite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8518" y="1381408"/>
            <a:ext cx="4057288" cy="1127025"/>
          </a:xfrm>
          <a:prstGeom prst="rect">
            <a:avLst/>
          </a:prstGeom>
        </p:spPr>
      </p:pic>
      <p:sp>
        <p:nvSpPr>
          <p:cNvPr id="2" name="Date Placeholder 1"/>
          <p:cNvSpPr>
            <a:spLocks noGrp="1"/>
          </p:cNvSpPr>
          <p:nvPr>
            <p:ph type="dt" sz="half" idx="10"/>
          </p:nvPr>
        </p:nvSpPr>
        <p:spPr/>
        <p:txBody>
          <a:bodyPr/>
          <a:lstStyle/>
          <a:p>
            <a:r>
              <a:rPr lang="en-US"/>
              <a:t>05/04/21</a:t>
            </a:r>
            <a:endParaRPr lang="en-US" dirty="0"/>
          </a:p>
        </p:txBody>
      </p:sp>
      <p:sp>
        <p:nvSpPr>
          <p:cNvPr id="5" name="Footer Placeholder 4"/>
          <p:cNvSpPr>
            <a:spLocks noGrp="1"/>
          </p:cNvSpPr>
          <p:nvPr>
            <p:ph type="ftr" sz="quarter" idx="11"/>
          </p:nvPr>
        </p:nvSpPr>
        <p:spPr/>
        <p:txBody>
          <a:bodyPr/>
          <a:lstStyle/>
          <a:p>
            <a:r>
              <a:rPr lang="en-US"/>
              <a:t>Reviewed and determined not to contain CUI.</a:t>
            </a:r>
            <a:endParaRPr lang="en-US" dirty="0"/>
          </a:p>
        </p:txBody>
      </p:sp>
      <p:sp>
        <p:nvSpPr>
          <p:cNvPr id="7" name="Slide Number Placeholder 6"/>
          <p:cNvSpPr>
            <a:spLocks noGrp="1"/>
          </p:cNvSpPr>
          <p:nvPr>
            <p:ph type="sldNum" sz="quarter" idx="12"/>
          </p:nvPr>
        </p:nvSpPr>
        <p:spPr/>
        <p:txBody>
          <a:bodyPr/>
          <a:lstStyle/>
          <a:p>
            <a:fld id="{11C0F2E9-13F1-4B54-979A-5E00D7D5723C}" type="slidenum">
              <a:rPr lang="en-US" smtClean="0"/>
              <a:pPr/>
              <a:t>‹#›</a:t>
            </a:fld>
            <a:endParaRPr lang="en-US" dirty="0"/>
          </a:p>
        </p:txBody>
      </p:sp>
    </p:spTree>
    <p:extLst>
      <p:ext uri="{BB962C8B-B14F-4D97-AF65-F5344CB8AC3E}">
        <p14:creationId xmlns:p14="http://schemas.microsoft.com/office/powerpoint/2010/main" val="1796731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r>
              <a:rPr lang="en-US"/>
              <a:t>05/04/21</a:t>
            </a:r>
            <a:endParaRPr lang="en-US" dirty="0"/>
          </a:p>
        </p:txBody>
      </p:sp>
      <p:sp>
        <p:nvSpPr>
          <p:cNvPr id="5" name="Footer Placeholder 4"/>
          <p:cNvSpPr>
            <a:spLocks noGrp="1"/>
          </p:cNvSpPr>
          <p:nvPr>
            <p:ph type="ftr" sz="quarter" idx="21"/>
          </p:nvPr>
        </p:nvSpPr>
        <p:spPr/>
        <p:txBody>
          <a:bodyPr/>
          <a:lstStyle/>
          <a:p>
            <a:r>
              <a:rPr lang="en-US"/>
              <a:t>Reviewed and determined not to contain CUI.</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pic>
        <p:nvPicPr>
          <p:cNvPr id="6" name="Picture 5" descr="Tribrand_ColorWhite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8518" y="2008238"/>
            <a:ext cx="4057288" cy="1127025"/>
          </a:xfrm>
          <a:prstGeom prst="rect">
            <a:avLst/>
          </a:prstGeom>
        </p:spPr>
      </p:pic>
      <p:sp>
        <p:nvSpPr>
          <p:cNvPr id="2" name="Date Placeholder 1"/>
          <p:cNvSpPr>
            <a:spLocks noGrp="1"/>
          </p:cNvSpPr>
          <p:nvPr>
            <p:ph type="dt" sz="half" idx="10"/>
          </p:nvPr>
        </p:nvSpPr>
        <p:spPr/>
        <p:txBody>
          <a:bodyPr/>
          <a:lstStyle/>
          <a:p>
            <a:r>
              <a:rPr lang="en-US"/>
              <a:t>05/04/21</a:t>
            </a:r>
            <a:endParaRPr lang="en-US" dirty="0"/>
          </a:p>
        </p:txBody>
      </p:sp>
      <p:sp>
        <p:nvSpPr>
          <p:cNvPr id="3" name="Footer Placeholder 2"/>
          <p:cNvSpPr>
            <a:spLocks noGrp="1"/>
          </p:cNvSpPr>
          <p:nvPr>
            <p:ph type="ftr" sz="quarter" idx="11"/>
          </p:nvPr>
        </p:nvSpPr>
        <p:spPr/>
        <p:txBody>
          <a:bodyPr/>
          <a:lstStyle/>
          <a:p>
            <a:r>
              <a:rPr lang="en-US"/>
              <a:t>Reviewed and determined not to contain CUI.</a:t>
            </a:r>
            <a:endParaRPr lang="en-US" dirty="0"/>
          </a:p>
        </p:txBody>
      </p:sp>
      <p:sp>
        <p:nvSpPr>
          <p:cNvPr id="4" name="Slide Number Placeholder 3"/>
          <p:cNvSpPr>
            <a:spLocks noGrp="1"/>
          </p:cNvSpPr>
          <p:nvPr>
            <p:ph type="sldNum" sz="quarter" idx="12"/>
          </p:nvPr>
        </p:nvSpPr>
        <p:spPr/>
        <p:txBody>
          <a:bodyPr/>
          <a:lstStyle/>
          <a:p>
            <a:fld id="{11C0F2E9-13F1-4B54-979A-5E00D7D5723C}" type="slidenum">
              <a:rPr lang="en-US" smtClean="0"/>
              <a:pPr/>
              <a:t>‹#›</a:t>
            </a:fld>
            <a:endParaRPr lang="en-US" dirty="0"/>
          </a:p>
        </p:txBody>
      </p:sp>
    </p:spTree>
    <p:extLst>
      <p:ext uri="{BB962C8B-B14F-4D97-AF65-F5344CB8AC3E}">
        <p14:creationId xmlns:p14="http://schemas.microsoft.com/office/powerpoint/2010/main" val="1395233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r>
              <a:rPr lang="en-US"/>
              <a:t>05/04/21</a:t>
            </a:r>
            <a:endParaRPr lang="en-US" dirty="0"/>
          </a:p>
        </p:txBody>
      </p:sp>
      <p:sp>
        <p:nvSpPr>
          <p:cNvPr id="3" name="Footer Placeholder 2"/>
          <p:cNvSpPr>
            <a:spLocks noGrp="1"/>
          </p:cNvSpPr>
          <p:nvPr>
            <p:ph type="ftr" sz="quarter" idx="19"/>
          </p:nvPr>
        </p:nvSpPr>
        <p:spPr/>
        <p:txBody>
          <a:bodyPr/>
          <a:lstStyle/>
          <a:p>
            <a:r>
              <a:rPr lang="en-US"/>
              <a:t>Reviewed and determined not to contain CUI.</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r>
              <a:rPr lang="en-US"/>
              <a:t>05/04/21</a:t>
            </a:r>
            <a:endParaRPr lang="en-US" dirty="0"/>
          </a:p>
        </p:txBody>
      </p:sp>
      <p:sp>
        <p:nvSpPr>
          <p:cNvPr id="5" name="Footer Placeholder 4"/>
          <p:cNvSpPr>
            <a:spLocks noGrp="1"/>
          </p:cNvSpPr>
          <p:nvPr>
            <p:ph type="ftr" sz="quarter" idx="21"/>
          </p:nvPr>
        </p:nvSpPr>
        <p:spPr/>
        <p:txBody>
          <a:bodyPr/>
          <a:lstStyle/>
          <a:p>
            <a:r>
              <a:rPr lang="en-US"/>
              <a:t>Reviewed and determined not to contain CUI.</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r>
              <a:rPr lang="en-US"/>
              <a:t>05/04/21</a:t>
            </a:r>
            <a:endParaRPr lang="en-US" dirty="0"/>
          </a:p>
        </p:txBody>
      </p:sp>
      <p:sp>
        <p:nvSpPr>
          <p:cNvPr id="5" name="Footer Placeholder 4"/>
          <p:cNvSpPr>
            <a:spLocks noGrp="1"/>
          </p:cNvSpPr>
          <p:nvPr>
            <p:ph type="ftr" sz="quarter" idx="19"/>
          </p:nvPr>
        </p:nvSpPr>
        <p:spPr/>
        <p:txBody>
          <a:bodyPr/>
          <a:lstStyle/>
          <a:p>
            <a:r>
              <a:rPr lang="en-US"/>
              <a:t>Reviewed and determined not to contain CUI.</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r>
              <a:rPr lang="en-US"/>
              <a:t>05/04/21</a:t>
            </a:r>
            <a:endParaRPr lang="en-US" dirty="0"/>
          </a:p>
        </p:txBody>
      </p:sp>
      <p:sp>
        <p:nvSpPr>
          <p:cNvPr id="5" name="Footer Placeholder 4"/>
          <p:cNvSpPr>
            <a:spLocks noGrp="1"/>
          </p:cNvSpPr>
          <p:nvPr>
            <p:ph type="ftr" sz="quarter" idx="21"/>
          </p:nvPr>
        </p:nvSpPr>
        <p:spPr/>
        <p:txBody>
          <a:bodyPr/>
          <a:lstStyle/>
          <a:p>
            <a:r>
              <a:rPr lang="en-US"/>
              <a:t>Reviewed and determined not to contain CUI.</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r>
              <a:rPr lang="en-US"/>
              <a:t>05/04/21</a:t>
            </a:r>
            <a:endParaRPr lang="en-US" dirty="0"/>
          </a:p>
        </p:txBody>
      </p:sp>
      <p:sp>
        <p:nvSpPr>
          <p:cNvPr id="5" name="Footer Placeholder 4"/>
          <p:cNvSpPr>
            <a:spLocks noGrp="1"/>
          </p:cNvSpPr>
          <p:nvPr>
            <p:ph type="ftr" sz="quarter" idx="22"/>
          </p:nvPr>
        </p:nvSpPr>
        <p:spPr/>
        <p:txBody>
          <a:bodyPr/>
          <a:lstStyle/>
          <a:p>
            <a:r>
              <a:rPr lang="en-US"/>
              <a:t>Reviewed and determined not to contain CUI.</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r>
              <a:rPr lang="en-US"/>
              <a:t>05/04/21</a:t>
            </a:r>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Reviewed and determined not to contain CUI.</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 id="2147483653" r:id="rId13"/>
    <p:sldLayoutId id="2147483654" r:id="rId14"/>
    <p:sldLayoutId id="2147483656" r:id="rId15"/>
    <p:sldLayoutId id="2147483657" r:id="rId16"/>
    <p:sldLayoutId id="2147483658" r:id="rId17"/>
    <p:sldLayoutId id="2147483659" r:id="rId18"/>
    <p:sldLayoutId id="2147483660" r:id="rId19"/>
    <p:sldLayoutId id="2147483693" r:id="rId20"/>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4000" y="4802823"/>
            <a:ext cx="1422400"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r>
              <a:rPr lang="en-US"/>
              <a:t>05/04/21</a:t>
            </a:r>
            <a:endParaRPr lang="en-US" dirty="0"/>
          </a:p>
        </p:txBody>
      </p:sp>
      <p:sp>
        <p:nvSpPr>
          <p:cNvPr id="5" name="Footer Placeholder 4"/>
          <p:cNvSpPr>
            <a:spLocks noGrp="1"/>
          </p:cNvSpPr>
          <p:nvPr>
            <p:ph type="ftr" sz="quarter" idx="3"/>
          </p:nvPr>
        </p:nvSpPr>
        <p:spPr>
          <a:xfrm>
            <a:off x="1676400" y="4802823"/>
            <a:ext cx="5775960"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Reviewed and determined not to contain CUI.</a:t>
            </a:r>
            <a:endParaRPr lang="en-US" dirty="0"/>
          </a:p>
        </p:txBody>
      </p:sp>
      <p:sp>
        <p:nvSpPr>
          <p:cNvPr id="6" name="Slide Number Placeholder 5"/>
          <p:cNvSpPr>
            <a:spLocks noGrp="1"/>
          </p:cNvSpPr>
          <p:nvPr>
            <p:ph type="sldNum" sz="quarter" idx="4"/>
          </p:nvPr>
        </p:nvSpPr>
        <p:spPr>
          <a:xfrm>
            <a:off x="7452360" y="4802823"/>
            <a:ext cx="60137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11C0F2E9-13F1-4B54-979A-5E00D7D5723C}" type="slidenum">
              <a:rPr lang="en-US" smtClean="0"/>
              <a:pPr/>
              <a:t>‹#›</a:t>
            </a:fld>
            <a:endParaRPr lang="en-US" dirty="0"/>
          </a:p>
        </p:txBody>
      </p:sp>
    </p:spTree>
    <p:extLst>
      <p:ext uri="{BB962C8B-B14F-4D97-AF65-F5344CB8AC3E}">
        <p14:creationId xmlns:p14="http://schemas.microsoft.com/office/powerpoint/2010/main" val="28160724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4" r:id="rId20"/>
  </p:sldLayoutIdLst>
  <p:hf hdr="0"/>
  <p:txStyles>
    <p:titleStyle>
      <a:lvl1pPr algn="l" defTabSz="457200" rtl="0" eaLnBrk="1" latinLnBrk="0" hangingPunct="1">
        <a:spcBef>
          <a:spcPct val="0"/>
        </a:spcBef>
        <a:buNone/>
        <a:defRPr sz="2400" b="1" kern="1200">
          <a:solidFill>
            <a:schemeClr val="bg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bg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kern="1200">
          <a:solidFill>
            <a:schemeClr val="bg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bg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bg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ieeexplore.ieee.org/abstract/document/9381709"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8.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687784" y="383845"/>
            <a:ext cx="3347357" cy="2060083"/>
          </a:xfrm>
        </p:spPr>
        <p:txBody>
          <a:bodyPr/>
          <a:lstStyle/>
          <a:p>
            <a:r>
              <a:rPr lang="en-US" sz="2000" dirty="0"/>
              <a:t>Rover Relocalization for Mars Sample Return by Virtual Template Synthesis and Matching</a:t>
            </a:r>
          </a:p>
          <a:p>
            <a:r>
              <a:rPr lang="en-US" sz="2000" dirty="0"/>
              <a:t>-</a:t>
            </a:r>
          </a:p>
          <a:p>
            <a:r>
              <a:rPr lang="en-US" sz="2000" dirty="0"/>
              <a:t>Experimental Results</a:t>
            </a:r>
          </a:p>
        </p:txBody>
      </p:sp>
      <p:sp>
        <p:nvSpPr>
          <p:cNvPr id="5" name="Text Placeholder 4"/>
          <p:cNvSpPr>
            <a:spLocks noGrp="1"/>
          </p:cNvSpPr>
          <p:nvPr>
            <p:ph type="body" sz="quarter" idx="15"/>
          </p:nvPr>
        </p:nvSpPr>
        <p:spPr>
          <a:xfrm>
            <a:off x="5687784" y="2632067"/>
            <a:ext cx="3347357" cy="833120"/>
          </a:xfrm>
        </p:spPr>
        <p:txBody>
          <a:bodyPr/>
          <a:lstStyle/>
          <a:p>
            <a:r>
              <a:rPr lang="en-US" dirty="0"/>
              <a:t>Tu-Hoa Pham, Barry Ridge, William </a:t>
            </a:r>
            <a:r>
              <a:rPr lang="en-US" dirty="0" err="1"/>
              <a:t>Seto</a:t>
            </a:r>
            <a:r>
              <a:rPr lang="en-US" dirty="0"/>
              <a:t>, Jeremy Nash, Sydney Do</a:t>
            </a:r>
          </a:p>
          <a:p>
            <a:endParaRPr lang="en-US" dirty="0"/>
          </a:p>
          <a:p>
            <a:r>
              <a:rPr lang="en-US" dirty="0"/>
              <a:t>May 4</a:t>
            </a:r>
            <a:r>
              <a:rPr lang="en-US" baseline="30000" dirty="0"/>
              <a:t>th</a:t>
            </a:r>
            <a:r>
              <a:rPr lang="en-US" dirty="0"/>
              <a:t>, 2021</a:t>
            </a:r>
          </a:p>
          <a:p>
            <a:endParaRPr lang="en-US" dirty="0"/>
          </a:p>
        </p:txBody>
      </p:sp>
      <p:pic>
        <p:nvPicPr>
          <p:cNvPr id="7" name="Picture Placeholder 21" descr="Photo-2015-03-12-085758 - D2015_0302_D370_CMSalt2.jpg"/>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6421" t="27414" r="11723"/>
          <a:stretch/>
        </p:blipFill>
        <p:spPr>
          <a:xfrm>
            <a:off x="0" y="0"/>
            <a:ext cx="5546725" cy="5143500"/>
          </a:xfrm>
        </p:spPr>
      </p:pic>
      <p:sp>
        <p:nvSpPr>
          <p:cNvPr id="4" name="Footer Placeholder 3"/>
          <p:cNvSpPr>
            <a:spLocks noGrp="1"/>
          </p:cNvSpPr>
          <p:nvPr>
            <p:ph type="ftr" sz="quarter" idx="17"/>
          </p:nvPr>
        </p:nvSpPr>
        <p:spPr/>
        <p:txBody>
          <a:bodyPr/>
          <a:lstStyle/>
          <a:p>
            <a:r>
              <a:rPr lang="en-US" dirty="0"/>
              <a:t>Reviewed and determined not to contain CUI.</a:t>
            </a:r>
          </a:p>
        </p:txBody>
      </p:sp>
      <p:sp>
        <p:nvSpPr>
          <p:cNvPr id="2" name="Text Placeholder 4">
            <a:extLst>
              <a:ext uri="{FF2B5EF4-FFF2-40B4-BE49-F238E27FC236}">
                <a16:creationId xmlns:a16="http://schemas.microsoft.com/office/drawing/2014/main" id="{EE15049D-57D8-16F0-FD87-616D6AB78E23}"/>
              </a:ext>
            </a:extLst>
          </p:cNvPr>
          <p:cNvSpPr txBox="1">
            <a:spLocks/>
          </p:cNvSpPr>
          <p:nvPr/>
        </p:nvSpPr>
        <p:spPr>
          <a:xfrm>
            <a:off x="5617252" y="4617468"/>
            <a:ext cx="3488415" cy="370709"/>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Clr>
                <a:schemeClr val="bg1">
                  <a:lumMod val="50000"/>
                </a:schemeClr>
              </a:buClr>
              <a:buFont typeface="Arial"/>
              <a:buNone/>
              <a:tabLst/>
              <a:defRPr sz="1000" kern="1200" baseline="0">
                <a:solidFill>
                  <a:schemeClr val="tx1"/>
                </a:solidFill>
                <a:latin typeface="+mj-lt"/>
                <a:ea typeface="+mn-ea"/>
                <a:cs typeface="+mn-cs"/>
              </a:defRPr>
            </a:lvl1pPr>
            <a:lvl2pPr marL="457200" indent="0" algn="ctr"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ctr"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ctr"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ctr"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700" dirty="0"/>
              <a:t>© 2024. California Institute of Technology. Government sponsorship acknowledged. </a:t>
            </a:r>
          </a:p>
        </p:txBody>
      </p:sp>
      <p:sp>
        <p:nvSpPr>
          <p:cNvPr id="10" name="Text Placeholder 4">
            <a:extLst>
              <a:ext uri="{FF2B5EF4-FFF2-40B4-BE49-F238E27FC236}">
                <a16:creationId xmlns:a16="http://schemas.microsoft.com/office/drawing/2014/main" id="{53E7486D-D75B-670D-495D-6828F19934DD}"/>
              </a:ext>
            </a:extLst>
          </p:cNvPr>
          <p:cNvSpPr txBox="1">
            <a:spLocks/>
          </p:cNvSpPr>
          <p:nvPr/>
        </p:nvSpPr>
        <p:spPr>
          <a:xfrm>
            <a:off x="5687784" y="3641766"/>
            <a:ext cx="3347357" cy="588683"/>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Clr>
                <a:schemeClr val="bg1">
                  <a:lumMod val="50000"/>
                </a:schemeClr>
              </a:buClr>
              <a:buFont typeface="Arial"/>
              <a:buNone/>
              <a:tabLst/>
              <a:defRPr sz="1000" kern="1200" baseline="0">
                <a:solidFill>
                  <a:schemeClr val="tx1"/>
                </a:solidFill>
                <a:latin typeface="+mj-lt"/>
                <a:ea typeface="+mn-ea"/>
                <a:cs typeface="+mn-cs"/>
              </a:defRPr>
            </a:lvl1pPr>
            <a:lvl2pPr marL="457200" indent="0" algn="ctr"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ctr"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ctr"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ctr"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700" dirty="0"/>
              <a:t>The decision to implement Mars Sample Return will not be finalized until NASA’s completion of the National Environmental Policy Act (NEPA) process. This document is being made available for information purposes only.</a:t>
            </a:r>
          </a:p>
        </p:txBody>
      </p:sp>
    </p:spTree>
    <p:extLst>
      <p:ext uri="{BB962C8B-B14F-4D97-AF65-F5344CB8AC3E}">
        <p14:creationId xmlns:p14="http://schemas.microsoft.com/office/powerpoint/2010/main" val="235323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Overview</a:t>
            </a:r>
          </a:p>
        </p:txBody>
      </p:sp>
      <p:sp>
        <p:nvSpPr>
          <p:cNvPr id="5" name="Content Placeholder 4"/>
          <p:cNvSpPr>
            <a:spLocks noGrp="1"/>
          </p:cNvSpPr>
          <p:nvPr>
            <p:ph sz="quarter" idx="19"/>
          </p:nvPr>
        </p:nvSpPr>
        <p:spPr>
          <a:xfrm>
            <a:off x="253999" y="840059"/>
            <a:ext cx="8514080" cy="3481433"/>
          </a:xfrm>
        </p:spPr>
        <p:txBody>
          <a:bodyPr/>
          <a:lstStyle/>
          <a:p>
            <a:r>
              <a:rPr lang="en-US" sz="1600" dirty="0"/>
              <a:t>Over the past years, JPL has developed machine vision capabilities related to a potential Sample Fetch Rover (SFR), that had only been tested in isolation</a:t>
            </a:r>
          </a:p>
          <a:p>
            <a:r>
              <a:rPr lang="en-US" sz="1600" dirty="0"/>
              <a:t>We developed a test campaign to inform the Mars Sample Return campaign on:</a:t>
            </a:r>
          </a:p>
          <a:p>
            <a:pPr lvl="1"/>
            <a:r>
              <a:rPr lang="en-US" sz="1400" dirty="0"/>
              <a:t>Performance of vision algorithms in a representative setting</a:t>
            </a:r>
          </a:p>
          <a:p>
            <a:pPr lvl="1"/>
            <a:r>
              <a:rPr lang="en-US" sz="1400" dirty="0"/>
              <a:t>System-wide challenges, e.g., integration, component interactions</a:t>
            </a:r>
          </a:p>
          <a:p>
            <a:pPr lvl="1"/>
            <a:r>
              <a:rPr lang="en-US" sz="1400" dirty="0"/>
              <a:t>Requirements on M2020 to enable tube retrieval by SFR</a:t>
            </a:r>
          </a:p>
          <a:p>
            <a:pPr lvl="1"/>
            <a:endParaRPr lang="en-US" sz="1400" dirty="0"/>
          </a:p>
          <a:p>
            <a:r>
              <a:rPr lang="en-US" sz="1600" dirty="0"/>
              <a:t>Our study demonstrated the feasibility of vision-guided sample retrieval while being robust to images captured in different environment conditions, possibly </a:t>
            </a:r>
            <a:r>
              <a:rPr lang="en-US" sz="1600"/>
              <a:t>degraded over time by wind, dust </a:t>
            </a:r>
            <a:r>
              <a:rPr lang="en-US" sz="1600" dirty="0"/>
              <a:t>and rover operations</a:t>
            </a:r>
          </a:p>
          <a:p>
            <a:pPr lvl="1"/>
            <a:r>
              <a:rPr lang="en-US" sz="1400" dirty="0"/>
              <a:t>Paper: </a:t>
            </a:r>
            <a:r>
              <a:rPr lang="en-US" sz="1400" dirty="0">
                <a:hlinkClick r:id="rId2"/>
              </a:rPr>
              <a:t>“Rover Relocalization for Mars Sample Return by Virtual Template Synthesis and Matching”</a:t>
            </a:r>
            <a:r>
              <a:rPr lang="en-US" sz="1400" dirty="0"/>
              <a:t>, T.-H. Pham et al., IEEE Robotics and Automation Letters, 2021.</a:t>
            </a:r>
          </a:p>
          <a:p>
            <a:endParaRPr lang="en-US" sz="1800" dirty="0"/>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2</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a:t>Reviewed and determined not to contain CUI.</a:t>
            </a:r>
            <a:endParaRPr lang="en-US" dirty="0"/>
          </a:p>
        </p:txBody>
      </p:sp>
      <p:sp>
        <p:nvSpPr>
          <p:cNvPr id="6" name="Date Placeholder 5"/>
          <p:cNvSpPr>
            <a:spLocks noGrp="1"/>
          </p:cNvSpPr>
          <p:nvPr>
            <p:ph type="dt" sz="half" idx="20"/>
          </p:nvPr>
        </p:nvSpPr>
        <p:spPr>
          <a:xfrm>
            <a:off x="253999" y="4802823"/>
            <a:ext cx="1422401" cy="274637"/>
          </a:xfrm>
        </p:spPr>
        <p:txBody>
          <a:bodyPr/>
          <a:lstStyle/>
          <a:p>
            <a:r>
              <a:rPr lang="en-US"/>
              <a:t>05/04/21</a:t>
            </a:r>
            <a:endParaRPr lang="en-US" dirty="0"/>
          </a:p>
        </p:txBody>
      </p:sp>
    </p:spTree>
    <p:extLst>
      <p:ext uri="{BB962C8B-B14F-4D97-AF65-F5344CB8AC3E}">
        <p14:creationId xmlns:p14="http://schemas.microsoft.com/office/powerpoint/2010/main" val="891043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Vision components and concept of operations</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3</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a:t>Reviewed and determined not to contain CUI.</a:t>
            </a:r>
            <a:endParaRPr lang="en-US" dirty="0"/>
          </a:p>
        </p:txBody>
      </p:sp>
      <p:sp>
        <p:nvSpPr>
          <p:cNvPr id="6" name="Date Placeholder 5"/>
          <p:cNvSpPr>
            <a:spLocks noGrp="1"/>
          </p:cNvSpPr>
          <p:nvPr>
            <p:ph type="dt" sz="half" idx="20"/>
          </p:nvPr>
        </p:nvSpPr>
        <p:spPr>
          <a:xfrm>
            <a:off x="253999" y="4802823"/>
            <a:ext cx="1422401" cy="274637"/>
          </a:xfrm>
        </p:spPr>
        <p:txBody>
          <a:bodyPr/>
          <a:lstStyle/>
          <a:p>
            <a:r>
              <a:rPr lang="en-US"/>
              <a:t>05/04/21</a:t>
            </a:r>
            <a:endParaRPr lang="en-US" dirty="0"/>
          </a:p>
        </p:txBody>
      </p:sp>
      <p:pic>
        <p:nvPicPr>
          <p:cNvPr id="7" name="Picture 6">
            <a:extLst>
              <a:ext uri="{FF2B5EF4-FFF2-40B4-BE49-F238E27FC236}">
                <a16:creationId xmlns:a16="http://schemas.microsoft.com/office/drawing/2014/main" id="{F247FE5A-0C9D-234A-4836-490A51A7AD6A}"/>
              </a:ext>
            </a:extLst>
          </p:cNvPr>
          <p:cNvPicPr>
            <a:picLocks noChangeAspect="1"/>
          </p:cNvPicPr>
          <p:nvPr/>
        </p:nvPicPr>
        <p:blipFill>
          <a:blip r:embed="rId2"/>
          <a:stretch>
            <a:fillRect/>
          </a:stretch>
        </p:blipFill>
        <p:spPr>
          <a:xfrm>
            <a:off x="42317" y="1526284"/>
            <a:ext cx="4741367" cy="2407099"/>
          </a:xfrm>
          <a:prstGeom prst="rect">
            <a:avLst/>
          </a:prstGeom>
        </p:spPr>
      </p:pic>
      <p:sp>
        <p:nvSpPr>
          <p:cNvPr id="25" name="Text Placeholder 2">
            <a:extLst>
              <a:ext uri="{FF2B5EF4-FFF2-40B4-BE49-F238E27FC236}">
                <a16:creationId xmlns:a16="http://schemas.microsoft.com/office/drawing/2014/main" id="{1FE13EFB-1969-858C-962B-2C38BFE1460F}"/>
              </a:ext>
            </a:extLst>
          </p:cNvPr>
          <p:cNvSpPr txBox="1">
            <a:spLocks/>
          </p:cNvSpPr>
          <p:nvPr/>
        </p:nvSpPr>
        <p:spPr>
          <a:xfrm>
            <a:off x="4572000" y="762001"/>
            <a:ext cx="4430602" cy="4649166"/>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400" dirty="0"/>
              <a:t>Absolute localization (yellow triangles)</a:t>
            </a:r>
          </a:p>
          <a:p>
            <a:pPr lvl="2"/>
            <a:r>
              <a:rPr lang="en-US" sz="1200" dirty="0"/>
              <a:t>M2020 map + SFR images </a:t>
            </a:r>
            <a:r>
              <a:rPr lang="en-US" sz="1200" dirty="0">
                <a:sym typeface="Wingdings" panose="05000000000000000000" pitchFamily="2" charset="2"/>
              </a:rPr>
              <a:t> absolute pose</a:t>
            </a:r>
          </a:p>
          <a:p>
            <a:pPr lvl="2"/>
            <a:endParaRPr lang="en-US" sz="1400" dirty="0">
              <a:sym typeface="Wingdings" panose="05000000000000000000" pitchFamily="2" charset="2"/>
            </a:endParaRPr>
          </a:p>
          <a:p>
            <a:pPr lvl="2"/>
            <a:endParaRPr lang="en-US" sz="1200" dirty="0">
              <a:sym typeface="Wingdings" panose="05000000000000000000" pitchFamily="2" charset="2"/>
            </a:endParaRPr>
          </a:p>
          <a:p>
            <a:pPr lvl="2"/>
            <a:endParaRPr lang="en-US" sz="1200" dirty="0">
              <a:sym typeface="Wingdings" panose="05000000000000000000" pitchFamily="2" charset="2"/>
            </a:endParaRPr>
          </a:p>
          <a:p>
            <a:pPr lvl="2"/>
            <a:endParaRPr lang="en-US" sz="1200" dirty="0">
              <a:sym typeface="Wingdings" panose="05000000000000000000" pitchFamily="2" charset="2"/>
            </a:endParaRPr>
          </a:p>
          <a:p>
            <a:pPr lvl="1"/>
            <a:r>
              <a:rPr lang="en-US" sz="1400" dirty="0">
                <a:sym typeface="Wingdings" panose="05000000000000000000" pitchFamily="2" charset="2"/>
              </a:rPr>
              <a:t>Visual odometry (white dashed line)</a:t>
            </a:r>
          </a:p>
          <a:p>
            <a:pPr lvl="2"/>
            <a:r>
              <a:rPr lang="en-US" sz="1200" dirty="0">
                <a:sym typeface="Wingdings" panose="05000000000000000000" pitchFamily="2" charset="2"/>
              </a:rPr>
              <a:t>Consecutive SFR images  relative motion</a:t>
            </a:r>
          </a:p>
          <a:p>
            <a:pPr lvl="2"/>
            <a:endParaRPr lang="en-US" sz="1200" dirty="0">
              <a:sym typeface="Wingdings" panose="05000000000000000000" pitchFamily="2" charset="2"/>
            </a:endParaRPr>
          </a:p>
          <a:p>
            <a:pPr lvl="2"/>
            <a:endParaRPr lang="en-US" sz="1200" dirty="0">
              <a:sym typeface="Wingdings" panose="05000000000000000000" pitchFamily="2" charset="2"/>
            </a:endParaRPr>
          </a:p>
          <a:p>
            <a:pPr lvl="2"/>
            <a:endParaRPr lang="en-US" sz="1200" dirty="0">
              <a:sym typeface="Wingdings" panose="05000000000000000000" pitchFamily="2" charset="2"/>
            </a:endParaRPr>
          </a:p>
          <a:p>
            <a:pPr lvl="2"/>
            <a:endParaRPr lang="en-US" sz="1200" dirty="0">
              <a:sym typeface="Wingdings" panose="05000000000000000000" pitchFamily="2" charset="2"/>
            </a:endParaRPr>
          </a:p>
          <a:p>
            <a:pPr lvl="1"/>
            <a:r>
              <a:rPr lang="en-US" sz="1400" dirty="0">
                <a:sym typeface="Wingdings" panose="05000000000000000000" pitchFamily="2" charset="2"/>
              </a:rPr>
              <a:t>Tube detection (red box)</a:t>
            </a:r>
          </a:p>
          <a:p>
            <a:pPr lvl="2"/>
            <a:r>
              <a:rPr lang="en-US" sz="1200" dirty="0">
                <a:sym typeface="Wingdings" panose="05000000000000000000" pitchFamily="2" charset="2"/>
              </a:rPr>
              <a:t>SFR image  tube pose</a:t>
            </a:r>
          </a:p>
          <a:p>
            <a:pPr lvl="2"/>
            <a:endParaRPr lang="en-US" sz="1200" dirty="0">
              <a:sym typeface="Wingdings" panose="05000000000000000000" pitchFamily="2" charset="2"/>
            </a:endParaRPr>
          </a:p>
          <a:p>
            <a:pPr lvl="2"/>
            <a:endParaRPr lang="en-US" sz="1200" dirty="0">
              <a:sym typeface="Wingdings" panose="05000000000000000000" pitchFamily="2" charset="2"/>
            </a:endParaRPr>
          </a:p>
          <a:p>
            <a:pPr lvl="2"/>
            <a:endParaRPr lang="en-US" sz="1200" dirty="0">
              <a:sym typeface="Wingdings" panose="05000000000000000000" pitchFamily="2" charset="2"/>
            </a:endParaRPr>
          </a:p>
          <a:p>
            <a:pPr lvl="2"/>
            <a:endParaRPr lang="en-US" sz="1200" dirty="0"/>
          </a:p>
        </p:txBody>
      </p:sp>
      <p:pic>
        <p:nvPicPr>
          <p:cNvPr id="26" name="Picture 25">
            <a:extLst>
              <a:ext uri="{FF2B5EF4-FFF2-40B4-BE49-F238E27FC236}">
                <a16:creationId xmlns:a16="http://schemas.microsoft.com/office/drawing/2014/main" id="{02E8AD1E-DF1F-F762-717B-914123540B55}"/>
              </a:ext>
            </a:extLst>
          </p:cNvPr>
          <p:cNvPicPr>
            <a:picLocks noChangeAspect="1"/>
          </p:cNvPicPr>
          <p:nvPr/>
        </p:nvPicPr>
        <p:blipFill>
          <a:blip r:embed="rId3"/>
          <a:stretch>
            <a:fillRect/>
          </a:stretch>
        </p:blipFill>
        <p:spPr>
          <a:xfrm>
            <a:off x="5852251" y="1255279"/>
            <a:ext cx="1811346" cy="944530"/>
          </a:xfrm>
          <a:prstGeom prst="rect">
            <a:avLst/>
          </a:prstGeom>
        </p:spPr>
      </p:pic>
      <p:pic>
        <p:nvPicPr>
          <p:cNvPr id="27" name="Picture 26">
            <a:extLst>
              <a:ext uri="{FF2B5EF4-FFF2-40B4-BE49-F238E27FC236}">
                <a16:creationId xmlns:a16="http://schemas.microsoft.com/office/drawing/2014/main" id="{DE0B29CD-0CEA-F54A-2462-2147A3A3E1C6}"/>
              </a:ext>
            </a:extLst>
          </p:cNvPr>
          <p:cNvPicPr>
            <a:picLocks noChangeAspect="1"/>
          </p:cNvPicPr>
          <p:nvPr/>
        </p:nvPicPr>
        <p:blipFill>
          <a:blip r:embed="rId4"/>
          <a:stretch>
            <a:fillRect/>
          </a:stretch>
        </p:blipFill>
        <p:spPr>
          <a:xfrm>
            <a:off x="7760665" y="1255279"/>
            <a:ext cx="922619" cy="944531"/>
          </a:xfrm>
          <a:prstGeom prst="rect">
            <a:avLst/>
          </a:prstGeom>
        </p:spPr>
      </p:pic>
      <p:pic>
        <p:nvPicPr>
          <p:cNvPr id="28" name="Picture 27">
            <a:extLst>
              <a:ext uri="{FF2B5EF4-FFF2-40B4-BE49-F238E27FC236}">
                <a16:creationId xmlns:a16="http://schemas.microsoft.com/office/drawing/2014/main" id="{C1CC62D5-FA3D-D62C-3EFF-C264202253BA}"/>
              </a:ext>
            </a:extLst>
          </p:cNvPr>
          <p:cNvPicPr>
            <a:picLocks noChangeAspect="1"/>
          </p:cNvPicPr>
          <p:nvPr/>
        </p:nvPicPr>
        <p:blipFill>
          <a:blip r:embed="rId5"/>
          <a:stretch>
            <a:fillRect/>
          </a:stretch>
        </p:blipFill>
        <p:spPr>
          <a:xfrm>
            <a:off x="6394099" y="2614516"/>
            <a:ext cx="922233" cy="944530"/>
          </a:xfrm>
          <a:prstGeom prst="rect">
            <a:avLst/>
          </a:prstGeom>
        </p:spPr>
      </p:pic>
      <p:pic>
        <p:nvPicPr>
          <p:cNvPr id="29" name="Picture 28">
            <a:extLst>
              <a:ext uri="{FF2B5EF4-FFF2-40B4-BE49-F238E27FC236}">
                <a16:creationId xmlns:a16="http://schemas.microsoft.com/office/drawing/2014/main" id="{46CB079A-4764-2CD3-9CF5-E8EFFEB20ED7}"/>
              </a:ext>
            </a:extLst>
          </p:cNvPr>
          <p:cNvPicPr>
            <a:picLocks noChangeAspect="1"/>
          </p:cNvPicPr>
          <p:nvPr/>
        </p:nvPicPr>
        <p:blipFill>
          <a:blip r:embed="rId6"/>
          <a:stretch>
            <a:fillRect/>
          </a:stretch>
        </p:blipFill>
        <p:spPr>
          <a:xfrm>
            <a:off x="7467600" y="2614121"/>
            <a:ext cx="922618" cy="944925"/>
          </a:xfrm>
          <a:prstGeom prst="rect">
            <a:avLst/>
          </a:prstGeom>
        </p:spPr>
      </p:pic>
      <p:pic>
        <p:nvPicPr>
          <p:cNvPr id="30" name="Picture 29">
            <a:extLst>
              <a:ext uri="{FF2B5EF4-FFF2-40B4-BE49-F238E27FC236}">
                <a16:creationId xmlns:a16="http://schemas.microsoft.com/office/drawing/2014/main" id="{700224C6-955E-64FC-180D-F168588955C2}"/>
              </a:ext>
            </a:extLst>
          </p:cNvPr>
          <p:cNvPicPr>
            <a:picLocks noChangeAspect="1"/>
          </p:cNvPicPr>
          <p:nvPr/>
        </p:nvPicPr>
        <p:blipFill rotWithShape="1">
          <a:blip r:embed="rId7"/>
          <a:srcRect l="52095" t="46858" r="29249" b="32686"/>
          <a:stretch/>
        </p:blipFill>
        <p:spPr>
          <a:xfrm>
            <a:off x="6424888" y="3960815"/>
            <a:ext cx="841105" cy="944530"/>
          </a:xfrm>
          <a:prstGeom prst="rect">
            <a:avLst/>
          </a:prstGeom>
          <a:scene3d>
            <a:camera prst="orthographicFront">
              <a:rot lat="0" lon="0" rev="16200000"/>
            </a:camera>
            <a:lightRig rig="threePt" dir="t"/>
          </a:scene3d>
        </p:spPr>
      </p:pic>
      <p:pic>
        <p:nvPicPr>
          <p:cNvPr id="31" name="Picture 30">
            <a:extLst>
              <a:ext uri="{FF2B5EF4-FFF2-40B4-BE49-F238E27FC236}">
                <a16:creationId xmlns:a16="http://schemas.microsoft.com/office/drawing/2014/main" id="{67F68045-713A-443E-4C3C-E6A84B464821}"/>
              </a:ext>
            </a:extLst>
          </p:cNvPr>
          <p:cNvPicPr>
            <a:picLocks noChangeAspect="1"/>
          </p:cNvPicPr>
          <p:nvPr/>
        </p:nvPicPr>
        <p:blipFill rotWithShape="1">
          <a:blip r:embed="rId8"/>
          <a:srcRect l="52095" t="46859" r="29249" b="32685"/>
          <a:stretch/>
        </p:blipFill>
        <p:spPr>
          <a:xfrm>
            <a:off x="7530627" y="3960815"/>
            <a:ext cx="841105" cy="944530"/>
          </a:xfrm>
          <a:prstGeom prst="rect">
            <a:avLst/>
          </a:prstGeom>
          <a:scene3d>
            <a:camera prst="orthographicFront">
              <a:rot lat="0" lon="0" rev="16200000"/>
            </a:camera>
            <a:lightRig rig="threePt" dir="t"/>
          </a:scene3d>
        </p:spPr>
      </p:pic>
      <p:sp>
        <p:nvSpPr>
          <p:cNvPr id="32" name="Left Brace 31">
            <a:extLst>
              <a:ext uri="{FF2B5EF4-FFF2-40B4-BE49-F238E27FC236}">
                <a16:creationId xmlns:a16="http://schemas.microsoft.com/office/drawing/2014/main" id="{2AF64050-5FDB-6031-C1FA-EFC909EA9CB5}"/>
              </a:ext>
            </a:extLst>
          </p:cNvPr>
          <p:cNvSpPr/>
          <p:nvPr/>
        </p:nvSpPr>
        <p:spPr>
          <a:xfrm>
            <a:off x="4853242" y="762000"/>
            <a:ext cx="221678" cy="412505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02813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Depot construction</a:t>
            </a:r>
          </a:p>
        </p:txBody>
      </p:sp>
      <p:sp>
        <p:nvSpPr>
          <p:cNvPr id="5" name="Content Placeholder 4"/>
          <p:cNvSpPr>
            <a:spLocks noGrp="1"/>
          </p:cNvSpPr>
          <p:nvPr>
            <p:ph sz="quarter" idx="19"/>
          </p:nvPr>
        </p:nvSpPr>
        <p:spPr>
          <a:xfrm>
            <a:off x="201341" y="831034"/>
            <a:ext cx="8741318" cy="655796"/>
          </a:xfrm>
        </p:spPr>
        <p:txBody>
          <a:bodyPr/>
          <a:lstStyle/>
          <a:p>
            <a:r>
              <a:rPr lang="en-US" sz="1600" dirty="0"/>
              <a:t>On the Mars Yard, we reproduced terrains representative of possible depot construction sites at CFA 2% and 6% and placed tubes with different levels of dust coverage / occlusions</a:t>
            </a:r>
            <a:endParaRPr lang="en-US" sz="1800" dirty="0"/>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4</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a:t>Reviewed and determined not to contain CUI.</a:t>
            </a:r>
            <a:endParaRPr lang="en-US" dirty="0"/>
          </a:p>
        </p:txBody>
      </p:sp>
      <p:sp>
        <p:nvSpPr>
          <p:cNvPr id="6" name="Date Placeholder 5"/>
          <p:cNvSpPr>
            <a:spLocks noGrp="1"/>
          </p:cNvSpPr>
          <p:nvPr>
            <p:ph type="dt" sz="half" idx="20"/>
          </p:nvPr>
        </p:nvSpPr>
        <p:spPr>
          <a:xfrm>
            <a:off x="253999" y="4802823"/>
            <a:ext cx="1422401" cy="274637"/>
          </a:xfrm>
        </p:spPr>
        <p:txBody>
          <a:bodyPr/>
          <a:lstStyle/>
          <a:p>
            <a:r>
              <a:rPr lang="en-US"/>
              <a:t>05/04/21</a:t>
            </a:r>
            <a:endParaRPr lang="en-US" dirty="0"/>
          </a:p>
        </p:txBody>
      </p:sp>
      <p:pic>
        <p:nvPicPr>
          <p:cNvPr id="12" name="Picture 11">
            <a:extLst>
              <a:ext uri="{FF2B5EF4-FFF2-40B4-BE49-F238E27FC236}">
                <a16:creationId xmlns:a16="http://schemas.microsoft.com/office/drawing/2014/main" id="{3617FF01-14D1-82AA-C065-022F28FD33A8}"/>
              </a:ext>
            </a:extLst>
          </p:cNvPr>
          <p:cNvPicPr>
            <a:picLocks noChangeAspect="1"/>
          </p:cNvPicPr>
          <p:nvPr/>
        </p:nvPicPr>
        <p:blipFill>
          <a:blip r:embed="rId2"/>
          <a:stretch>
            <a:fillRect/>
          </a:stretch>
        </p:blipFill>
        <p:spPr>
          <a:xfrm>
            <a:off x="1841175" y="1434790"/>
            <a:ext cx="2669865" cy="2002399"/>
          </a:xfrm>
          <a:prstGeom prst="rect">
            <a:avLst/>
          </a:prstGeom>
        </p:spPr>
      </p:pic>
      <p:pic>
        <p:nvPicPr>
          <p:cNvPr id="13" name="Picture 12">
            <a:extLst>
              <a:ext uri="{FF2B5EF4-FFF2-40B4-BE49-F238E27FC236}">
                <a16:creationId xmlns:a16="http://schemas.microsoft.com/office/drawing/2014/main" id="{F7D49D1F-C7FD-14D1-9C1F-E50F1CC50DB8}"/>
              </a:ext>
            </a:extLst>
          </p:cNvPr>
          <p:cNvPicPr>
            <a:picLocks noChangeAspect="1"/>
          </p:cNvPicPr>
          <p:nvPr/>
        </p:nvPicPr>
        <p:blipFill>
          <a:blip r:embed="rId3"/>
          <a:stretch>
            <a:fillRect/>
          </a:stretch>
        </p:blipFill>
        <p:spPr>
          <a:xfrm>
            <a:off x="5194338" y="1434790"/>
            <a:ext cx="2669865" cy="2002399"/>
          </a:xfrm>
          <a:prstGeom prst="rect">
            <a:avLst/>
          </a:prstGeom>
        </p:spPr>
      </p:pic>
      <p:pic>
        <p:nvPicPr>
          <p:cNvPr id="14" name="Picture 13">
            <a:extLst>
              <a:ext uri="{FF2B5EF4-FFF2-40B4-BE49-F238E27FC236}">
                <a16:creationId xmlns:a16="http://schemas.microsoft.com/office/drawing/2014/main" id="{3DB6EED6-73C0-B0DC-AD5C-59E9CABDD633}"/>
              </a:ext>
            </a:extLst>
          </p:cNvPr>
          <p:cNvPicPr>
            <a:picLocks noChangeAspect="1"/>
          </p:cNvPicPr>
          <p:nvPr/>
        </p:nvPicPr>
        <p:blipFill rotWithShape="1">
          <a:blip r:embed="rId4"/>
          <a:srcRect l="50000" t="41942" r="25679" b="24951"/>
          <a:stretch/>
        </p:blipFill>
        <p:spPr>
          <a:xfrm rot="5400000">
            <a:off x="950404" y="2992527"/>
            <a:ext cx="1290436" cy="2343753"/>
          </a:xfrm>
          <a:prstGeom prst="rect">
            <a:avLst/>
          </a:prstGeom>
        </p:spPr>
      </p:pic>
      <p:pic>
        <p:nvPicPr>
          <p:cNvPr id="15" name="Picture 14">
            <a:extLst>
              <a:ext uri="{FF2B5EF4-FFF2-40B4-BE49-F238E27FC236}">
                <a16:creationId xmlns:a16="http://schemas.microsoft.com/office/drawing/2014/main" id="{D6E859E2-1F3A-A0B3-449D-4C2596D146C9}"/>
              </a:ext>
            </a:extLst>
          </p:cNvPr>
          <p:cNvPicPr>
            <a:picLocks noChangeAspect="1"/>
          </p:cNvPicPr>
          <p:nvPr/>
        </p:nvPicPr>
        <p:blipFill rotWithShape="1">
          <a:blip r:embed="rId5"/>
          <a:srcRect l="24513" t="14564" r="26133" b="16796"/>
          <a:stretch/>
        </p:blipFill>
        <p:spPr>
          <a:xfrm rot="16200000">
            <a:off x="4240332" y="2947796"/>
            <a:ext cx="1299200" cy="2410851"/>
          </a:xfrm>
          <a:prstGeom prst="rect">
            <a:avLst/>
          </a:prstGeom>
        </p:spPr>
      </p:pic>
      <p:pic>
        <p:nvPicPr>
          <p:cNvPr id="16" name="Picture 15">
            <a:extLst>
              <a:ext uri="{FF2B5EF4-FFF2-40B4-BE49-F238E27FC236}">
                <a16:creationId xmlns:a16="http://schemas.microsoft.com/office/drawing/2014/main" id="{26940A74-C3AD-93C4-E25B-24E5A5840D89}"/>
              </a:ext>
            </a:extLst>
          </p:cNvPr>
          <p:cNvPicPr>
            <a:picLocks noChangeAspect="1"/>
          </p:cNvPicPr>
          <p:nvPr/>
        </p:nvPicPr>
        <p:blipFill rotWithShape="1">
          <a:blip r:embed="rId6"/>
          <a:srcRect l="28835" t="25502" r="29611" b="31877"/>
          <a:stretch/>
        </p:blipFill>
        <p:spPr>
          <a:xfrm>
            <a:off x="7012364" y="3504992"/>
            <a:ext cx="1703678" cy="1310609"/>
          </a:xfrm>
          <a:prstGeom prst="rect">
            <a:avLst/>
          </a:prstGeom>
        </p:spPr>
      </p:pic>
    </p:spTree>
    <p:extLst>
      <p:ext uri="{BB962C8B-B14F-4D97-AF65-F5344CB8AC3E}">
        <p14:creationId xmlns:p14="http://schemas.microsoft.com/office/powerpoint/2010/main" val="3305454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Depot mapping: imaging in the morning</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5</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a:t>Reviewed and determined not to contain CUI.</a:t>
            </a:r>
            <a:endParaRPr lang="en-US" dirty="0"/>
          </a:p>
        </p:txBody>
      </p:sp>
      <p:sp>
        <p:nvSpPr>
          <p:cNvPr id="6" name="Date Placeholder 5"/>
          <p:cNvSpPr>
            <a:spLocks noGrp="1"/>
          </p:cNvSpPr>
          <p:nvPr>
            <p:ph type="dt" sz="half" idx="20"/>
          </p:nvPr>
        </p:nvSpPr>
        <p:spPr>
          <a:xfrm>
            <a:off x="253999" y="4802823"/>
            <a:ext cx="1422401" cy="274637"/>
          </a:xfrm>
        </p:spPr>
        <p:txBody>
          <a:bodyPr/>
          <a:lstStyle/>
          <a:p>
            <a:r>
              <a:rPr lang="en-US"/>
              <a:t>05/04/21</a:t>
            </a:r>
            <a:endParaRPr lang="en-US" dirty="0"/>
          </a:p>
        </p:txBody>
      </p:sp>
      <p:pic>
        <p:nvPicPr>
          <p:cNvPr id="2" name="cfa6-mapping-x20">
            <a:hlinkClick r:id="" action="ppaction://media"/>
            <a:extLst>
              <a:ext uri="{FF2B5EF4-FFF2-40B4-BE49-F238E27FC236}">
                <a16:creationId xmlns:a16="http://schemas.microsoft.com/office/drawing/2014/main" id="{A433F4A1-6EC1-7A28-5684-F8C7CA6200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1696" y="964428"/>
            <a:ext cx="6840609" cy="3835855"/>
          </a:xfrm>
          <a:prstGeom prst="rect">
            <a:avLst/>
          </a:prstGeom>
        </p:spPr>
      </p:pic>
    </p:spTree>
    <p:extLst>
      <p:ext uri="{BB962C8B-B14F-4D97-AF65-F5344CB8AC3E}">
        <p14:creationId xmlns:p14="http://schemas.microsoft.com/office/powerpoint/2010/main" val="374886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Navigation and pickup under changing conditions</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6</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a:t>Reviewed and determined not to contain CUI.</a:t>
            </a:r>
            <a:endParaRPr lang="en-US" dirty="0"/>
          </a:p>
        </p:txBody>
      </p:sp>
      <p:sp>
        <p:nvSpPr>
          <p:cNvPr id="6" name="Date Placeholder 5"/>
          <p:cNvSpPr>
            <a:spLocks noGrp="1"/>
          </p:cNvSpPr>
          <p:nvPr>
            <p:ph type="dt" sz="half" idx="20"/>
          </p:nvPr>
        </p:nvSpPr>
        <p:spPr>
          <a:xfrm>
            <a:off x="253999" y="4802823"/>
            <a:ext cx="1422401" cy="274637"/>
          </a:xfrm>
        </p:spPr>
        <p:txBody>
          <a:bodyPr/>
          <a:lstStyle/>
          <a:p>
            <a:r>
              <a:rPr lang="en-US"/>
              <a:t>05/04/21</a:t>
            </a:r>
            <a:endParaRPr lang="en-US" dirty="0"/>
          </a:p>
        </p:txBody>
      </p:sp>
      <p:pic>
        <p:nvPicPr>
          <p:cNvPr id="4" name="cfa2-pm-x20">
            <a:hlinkClick r:id="" action="ppaction://media"/>
            <a:extLst>
              <a:ext uri="{FF2B5EF4-FFF2-40B4-BE49-F238E27FC236}">
                <a16:creationId xmlns:a16="http://schemas.microsoft.com/office/drawing/2014/main" id="{F381D912-18C1-0A98-BF96-F7960D1218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1697" y="964428"/>
            <a:ext cx="6840608" cy="3835855"/>
          </a:xfrm>
          <a:prstGeom prst="rect">
            <a:avLst/>
          </a:prstGeom>
        </p:spPr>
      </p:pic>
    </p:spTree>
    <p:extLst>
      <p:ext uri="{BB962C8B-B14F-4D97-AF65-F5344CB8AC3E}">
        <p14:creationId xmlns:p14="http://schemas.microsoft.com/office/powerpoint/2010/main" val="308978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Conclusion</a:t>
            </a:r>
          </a:p>
        </p:txBody>
      </p:sp>
      <p:sp>
        <p:nvSpPr>
          <p:cNvPr id="5" name="Content Placeholder 4"/>
          <p:cNvSpPr>
            <a:spLocks noGrp="1"/>
          </p:cNvSpPr>
          <p:nvPr>
            <p:ph sz="quarter" idx="19"/>
          </p:nvPr>
        </p:nvSpPr>
        <p:spPr>
          <a:xfrm>
            <a:off x="118872" y="840059"/>
            <a:ext cx="8897111" cy="3481433"/>
          </a:xfrm>
        </p:spPr>
        <p:txBody>
          <a:bodyPr/>
          <a:lstStyle/>
          <a:p>
            <a:r>
              <a:rPr lang="en-US" sz="1600" dirty="0"/>
              <a:t>Vision components behaved as expected over test campaigns on both terrains</a:t>
            </a:r>
            <a:endParaRPr lang="en-US" sz="1400" dirty="0"/>
          </a:p>
          <a:p>
            <a:pPr lvl="1"/>
            <a:r>
              <a:rPr lang="en-US" sz="1400" dirty="0"/>
              <a:t>Absolute localization showed to be robust to low presence of salient features, strong lighting differences and changes in terrain due to wheel tracks</a:t>
            </a:r>
          </a:p>
          <a:p>
            <a:pPr lvl="1"/>
            <a:endParaRPr lang="en-US" sz="1400" dirty="0"/>
          </a:p>
          <a:p>
            <a:pPr lvl="1"/>
            <a:endParaRPr lang="en-US" sz="1400" dirty="0"/>
          </a:p>
          <a:p>
            <a:pPr lvl="1"/>
            <a:endParaRPr lang="en-US" sz="1400" dirty="0"/>
          </a:p>
          <a:p>
            <a:pPr lvl="1"/>
            <a:endParaRPr lang="en-US" sz="1400" dirty="0"/>
          </a:p>
          <a:p>
            <a:pPr lvl="1"/>
            <a:endParaRPr lang="en-US" sz="1400" dirty="0"/>
          </a:p>
          <a:p>
            <a:pPr lvl="1"/>
            <a:endParaRPr lang="en-US" sz="1400" dirty="0"/>
          </a:p>
          <a:p>
            <a:pPr lvl="1"/>
            <a:endParaRPr lang="en-US" sz="1400" dirty="0"/>
          </a:p>
          <a:p>
            <a:pPr lvl="1"/>
            <a:r>
              <a:rPr lang="en-US" sz="1400" dirty="0"/>
              <a:t>Tube detection was robust to partial occlusions by light dust or rocks, but not to heavy dust coverage</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7</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a:t>Reviewed and determined not to contain CUI.</a:t>
            </a:r>
            <a:endParaRPr lang="en-US" dirty="0"/>
          </a:p>
        </p:txBody>
      </p:sp>
      <p:sp>
        <p:nvSpPr>
          <p:cNvPr id="6" name="Date Placeholder 5"/>
          <p:cNvSpPr>
            <a:spLocks noGrp="1"/>
          </p:cNvSpPr>
          <p:nvPr>
            <p:ph type="dt" sz="half" idx="20"/>
          </p:nvPr>
        </p:nvSpPr>
        <p:spPr>
          <a:xfrm>
            <a:off x="253999" y="4802823"/>
            <a:ext cx="1422401" cy="274637"/>
          </a:xfrm>
        </p:spPr>
        <p:txBody>
          <a:bodyPr/>
          <a:lstStyle/>
          <a:p>
            <a:r>
              <a:rPr lang="en-US"/>
              <a:t>05/04/21</a:t>
            </a:r>
            <a:endParaRPr lang="en-US" dirty="0"/>
          </a:p>
        </p:txBody>
      </p:sp>
      <p:pic>
        <p:nvPicPr>
          <p:cNvPr id="2" name="Picture 1">
            <a:extLst>
              <a:ext uri="{FF2B5EF4-FFF2-40B4-BE49-F238E27FC236}">
                <a16:creationId xmlns:a16="http://schemas.microsoft.com/office/drawing/2014/main" id="{BF7A644B-0CC9-2876-AFC8-E4A9EA7D5554}"/>
              </a:ext>
            </a:extLst>
          </p:cNvPr>
          <p:cNvPicPr>
            <a:picLocks noChangeAspect="1"/>
          </p:cNvPicPr>
          <p:nvPr/>
        </p:nvPicPr>
        <p:blipFill rotWithShape="1">
          <a:blip r:embed="rId2"/>
          <a:srcRect t="41275"/>
          <a:stretch/>
        </p:blipFill>
        <p:spPr>
          <a:xfrm>
            <a:off x="3682751" y="3692122"/>
            <a:ext cx="1929905" cy="1160740"/>
          </a:xfrm>
          <a:prstGeom prst="rect">
            <a:avLst/>
          </a:prstGeom>
        </p:spPr>
      </p:pic>
      <p:pic>
        <p:nvPicPr>
          <p:cNvPr id="4" name="Picture 3">
            <a:extLst>
              <a:ext uri="{FF2B5EF4-FFF2-40B4-BE49-F238E27FC236}">
                <a16:creationId xmlns:a16="http://schemas.microsoft.com/office/drawing/2014/main" id="{35FBC8F9-C4B5-7885-F1ED-F13FDFAA85F4}"/>
              </a:ext>
            </a:extLst>
          </p:cNvPr>
          <p:cNvPicPr>
            <a:picLocks noChangeAspect="1"/>
          </p:cNvPicPr>
          <p:nvPr/>
        </p:nvPicPr>
        <p:blipFill rotWithShape="1">
          <a:blip r:embed="rId3"/>
          <a:srcRect t="41275"/>
          <a:stretch/>
        </p:blipFill>
        <p:spPr>
          <a:xfrm>
            <a:off x="1295767" y="3685731"/>
            <a:ext cx="1929905" cy="1160740"/>
          </a:xfrm>
          <a:prstGeom prst="rect">
            <a:avLst/>
          </a:prstGeom>
        </p:spPr>
      </p:pic>
      <p:pic>
        <p:nvPicPr>
          <p:cNvPr id="7" name="Picture 6">
            <a:extLst>
              <a:ext uri="{FF2B5EF4-FFF2-40B4-BE49-F238E27FC236}">
                <a16:creationId xmlns:a16="http://schemas.microsoft.com/office/drawing/2014/main" id="{87CBD4CD-D91E-7153-5C3E-4A7D115269BD}"/>
              </a:ext>
            </a:extLst>
          </p:cNvPr>
          <p:cNvPicPr>
            <a:picLocks noChangeAspect="1"/>
          </p:cNvPicPr>
          <p:nvPr/>
        </p:nvPicPr>
        <p:blipFill rotWithShape="1">
          <a:blip r:embed="rId4"/>
          <a:srcRect t="41275"/>
          <a:stretch/>
        </p:blipFill>
        <p:spPr>
          <a:xfrm>
            <a:off x="6069735" y="3685732"/>
            <a:ext cx="1929905" cy="1160739"/>
          </a:xfrm>
          <a:prstGeom prst="rect">
            <a:avLst/>
          </a:prstGeom>
        </p:spPr>
      </p:pic>
      <p:pic>
        <p:nvPicPr>
          <p:cNvPr id="13" name="Picture 12">
            <a:extLst>
              <a:ext uri="{FF2B5EF4-FFF2-40B4-BE49-F238E27FC236}">
                <a16:creationId xmlns:a16="http://schemas.microsoft.com/office/drawing/2014/main" id="{AB71E1C0-40B0-9BE0-806A-A21C5CEC0154}"/>
              </a:ext>
            </a:extLst>
          </p:cNvPr>
          <p:cNvPicPr>
            <a:picLocks noChangeAspect="1"/>
          </p:cNvPicPr>
          <p:nvPr/>
        </p:nvPicPr>
        <p:blipFill>
          <a:blip r:embed="rId5"/>
          <a:stretch>
            <a:fillRect/>
          </a:stretch>
        </p:blipFill>
        <p:spPr>
          <a:xfrm>
            <a:off x="1838164" y="1620710"/>
            <a:ext cx="1759578" cy="1801368"/>
          </a:xfrm>
          <a:prstGeom prst="rect">
            <a:avLst/>
          </a:prstGeom>
        </p:spPr>
      </p:pic>
      <p:pic>
        <p:nvPicPr>
          <p:cNvPr id="14" name="Picture 13">
            <a:extLst>
              <a:ext uri="{FF2B5EF4-FFF2-40B4-BE49-F238E27FC236}">
                <a16:creationId xmlns:a16="http://schemas.microsoft.com/office/drawing/2014/main" id="{30DA0669-3614-EE20-2AF0-5DF222D1639F}"/>
              </a:ext>
            </a:extLst>
          </p:cNvPr>
          <p:cNvPicPr>
            <a:picLocks noChangeAspect="1"/>
          </p:cNvPicPr>
          <p:nvPr/>
        </p:nvPicPr>
        <p:blipFill>
          <a:blip r:embed="rId6"/>
          <a:stretch>
            <a:fillRect/>
          </a:stretch>
        </p:blipFill>
        <p:spPr>
          <a:xfrm>
            <a:off x="5708022" y="1620710"/>
            <a:ext cx="1759578" cy="1801368"/>
          </a:xfrm>
          <a:prstGeom prst="rect">
            <a:avLst/>
          </a:prstGeom>
        </p:spPr>
      </p:pic>
      <p:cxnSp>
        <p:nvCxnSpPr>
          <p:cNvPr id="15" name="Straight Arrow Connector 14">
            <a:extLst>
              <a:ext uri="{FF2B5EF4-FFF2-40B4-BE49-F238E27FC236}">
                <a16:creationId xmlns:a16="http://schemas.microsoft.com/office/drawing/2014/main" id="{D3386C84-7B5E-51F9-D8A9-23555871BD4C}"/>
              </a:ext>
            </a:extLst>
          </p:cNvPr>
          <p:cNvCxnSpPr>
            <a:cxnSpLocks/>
            <a:stCxn id="13" idx="3"/>
            <a:endCxn id="14" idx="1"/>
          </p:cNvCxnSpPr>
          <p:nvPr/>
        </p:nvCxnSpPr>
        <p:spPr>
          <a:xfrm>
            <a:off x="3597742" y="2521394"/>
            <a:ext cx="211028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C953ED9-060F-5047-662B-2FFF96103FA4}"/>
              </a:ext>
            </a:extLst>
          </p:cNvPr>
          <p:cNvSpPr txBox="1"/>
          <p:nvPr/>
        </p:nvSpPr>
        <p:spPr>
          <a:xfrm>
            <a:off x="3755984" y="2134006"/>
            <a:ext cx="1793796" cy="769441"/>
          </a:xfrm>
          <a:prstGeom prst="rect">
            <a:avLst/>
          </a:prstGeom>
          <a:noFill/>
        </p:spPr>
        <p:txBody>
          <a:bodyPr wrap="square" rtlCol="0">
            <a:spAutoFit/>
          </a:bodyPr>
          <a:lstStyle/>
          <a:p>
            <a:pPr algn="ctr"/>
            <a:r>
              <a:rPr lang="en-US" sz="1100" dirty="0"/>
              <a:t>Real image successfully</a:t>
            </a:r>
            <a:br>
              <a:rPr lang="en-US" sz="1100" dirty="0"/>
            </a:br>
            <a:r>
              <a:rPr lang="en-US" sz="1100" dirty="0"/>
              <a:t>aligned with depot map</a:t>
            </a:r>
            <a:br>
              <a:rPr lang="en-US" sz="1100" dirty="0"/>
            </a:br>
            <a:r>
              <a:rPr lang="en-US" sz="1100" dirty="0"/>
              <a:t>captured under other</a:t>
            </a:r>
            <a:br>
              <a:rPr lang="en-US" sz="1100" dirty="0"/>
            </a:br>
            <a:r>
              <a:rPr lang="en-US" sz="1100" dirty="0"/>
              <a:t>lighting condition</a:t>
            </a:r>
          </a:p>
        </p:txBody>
      </p:sp>
    </p:spTree>
    <p:extLst>
      <p:ext uri="{BB962C8B-B14F-4D97-AF65-F5344CB8AC3E}">
        <p14:creationId xmlns:p14="http://schemas.microsoft.com/office/powerpoint/2010/main" val="1422378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05/04/21</a:t>
            </a:r>
            <a:endParaRPr lang="en-US" dirty="0"/>
          </a:p>
        </p:txBody>
      </p:sp>
      <p:sp>
        <p:nvSpPr>
          <p:cNvPr id="3" name="Footer Placeholder 2"/>
          <p:cNvSpPr>
            <a:spLocks noGrp="1"/>
          </p:cNvSpPr>
          <p:nvPr>
            <p:ph type="ftr" sz="quarter" idx="11"/>
          </p:nvPr>
        </p:nvSpPr>
        <p:spPr/>
        <p:txBody>
          <a:bodyPr/>
          <a:lstStyle/>
          <a:p>
            <a:r>
              <a:rPr lang="en-US"/>
              <a:t>Reviewed and determined not to contain CUI.</a:t>
            </a:r>
            <a:endParaRPr lang="en-US" dirty="0"/>
          </a:p>
        </p:txBody>
      </p:sp>
      <p:sp>
        <p:nvSpPr>
          <p:cNvPr id="4" name="Slide Number Placeholder 3"/>
          <p:cNvSpPr>
            <a:spLocks noGrp="1"/>
          </p:cNvSpPr>
          <p:nvPr>
            <p:ph type="sldNum" sz="quarter" idx="12"/>
          </p:nvPr>
        </p:nvSpPr>
        <p:spPr/>
        <p:txBody>
          <a:bodyPr/>
          <a:lstStyle/>
          <a:p>
            <a:fld id="{0E0E1749-0B7E-403A-A9A7-95F2ED1F2891}" type="slidenum">
              <a:rPr lang="en-US" smtClean="0"/>
              <a:pPr/>
              <a:t>8</a:t>
            </a:fld>
            <a:endParaRPr lang="en-US" dirty="0"/>
          </a:p>
        </p:txBody>
      </p:sp>
    </p:spTree>
    <p:extLst>
      <p:ext uri="{BB962C8B-B14F-4D97-AF65-F5344CB8AC3E}">
        <p14:creationId xmlns:p14="http://schemas.microsoft.com/office/powerpoint/2010/main" val="34559288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ASAjpl-Black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50000"/>
          </a:schemeClr>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2"/>
          </a:solidFill>
          <a:headEnd type="arrow"/>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13165</TotalTime>
  <Words>454</Words>
  <Application>Microsoft Macintosh PowerPoint</Application>
  <PresentationFormat>On-screen Show (16:9)</PresentationFormat>
  <Paragraphs>72</Paragraphs>
  <Slides>8</Slides>
  <Notes>0</Notes>
  <HiddenSlides>0</HiddenSlides>
  <MMClips>2</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8</vt:i4>
      </vt:variant>
    </vt:vector>
  </HeadingPairs>
  <TitlesOfParts>
    <vt:vector size="12" baseType="lpstr">
      <vt:lpstr>Arial</vt:lpstr>
      <vt:lpstr>Wingdings</vt:lpstr>
      <vt:lpstr>NASAjpl-WhiteTheme-16x9-vA6</vt:lpstr>
      <vt:lpstr>NASAjpl-BlackTheme-16x9-vA6</vt:lpstr>
      <vt:lpstr>PowerPoint Presentation</vt:lpstr>
      <vt:lpstr>Overview</vt:lpstr>
      <vt:lpstr>Vision components and concept of operations</vt:lpstr>
      <vt:lpstr>Depot construction</vt:lpstr>
      <vt:lpstr>Depot mapping: imaging in the morning</vt:lpstr>
      <vt:lpstr>Navigation and pickup under changing conditions</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Pham, Tu-Hoa (US 347J)</cp:lastModifiedBy>
  <cp:revision>131</cp:revision>
  <dcterms:created xsi:type="dcterms:W3CDTF">2016-09-08T21:41:17Z</dcterms:created>
  <dcterms:modified xsi:type="dcterms:W3CDTF">2024-08-14T03:04:25Z</dcterms:modified>
</cp:coreProperties>
</file>